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800" b="0" i="0">
                <a:solidFill>
                  <a:srgbClr val="8379F6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0" i="0">
                <a:solidFill>
                  <a:srgbClr val="8379F6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0" i="0">
                <a:solidFill>
                  <a:srgbClr val="8379F6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0" i="0">
                <a:solidFill>
                  <a:srgbClr val="8379F6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8321209" cy="588733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204441" y="5159957"/>
            <a:ext cx="6083558" cy="512704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48621" y="2870"/>
            <a:ext cx="6190615" cy="1366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800" b="0" i="0">
                <a:solidFill>
                  <a:srgbClr val="8379F6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png"/><Relationship Id="rId21" Type="http://schemas.openxmlformats.org/officeDocument/2006/relationships/image" Target="../media/image22.png"/><Relationship Id="rId22" Type="http://schemas.openxmlformats.org/officeDocument/2006/relationships/image" Target="../media/image23.png"/><Relationship Id="rId23" Type="http://schemas.openxmlformats.org/officeDocument/2006/relationships/image" Target="../media/image24.png"/><Relationship Id="rId24" Type="http://schemas.openxmlformats.org/officeDocument/2006/relationships/image" Target="../media/image25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27" Type="http://schemas.openxmlformats.org/officeDocument/2006/relationships/image" Target="../media/image28.png"/><Relationship Id="rId28" Type="http://schemas.openxmlformats.org/officeDocument/2006/relationships/image" Target="../media/image29.png"/><Relationship Id="rId29" Type="http://schemas.openxmlformats.org/officeDocument/2006/relationships/image" Target="../media/image30.png"/><Relationship Id="rId30" Type="http://schemas.openxmlformats.org/officeDocument/2006/relationships/image" Target="../media/image31.png"/><Relationship Id="rId31" Type="http://schemas.openxmlformats.org/officeDocument/2006/relationships/image" Target="../media/image32.png"/><Relationship Id="rId32" Type="http://schemas.openxmlformats.org/officeDocument/2006/relationships/image" Target="../media/image3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5.png"/><Relationship Id="rId3" Type="http://schemas.openxmlformats.org/officeDocument/2006/relationships/image" Target="../media/image211.png"/><Relationship Id="rId4" Type="http://schemas.openxmlformats.org/officeDocument/2006/relationships/image" Target="../media/image263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264.jpg"/><Relationship Id="rId8" Type="http://schemas.openxmlformats.org/officeDocument/2006/relationships/image" Target="../media/image265.png"/><Relationship Id="rId9" Type="http://schemas.openxmlformats.org/officeDocument/2006/relationships/image" Target="../media/image266.png"/><Relationship Id="rId10" Type="http://schemas.openxmlformats.org/officeDocument/2006/relationships/image" Target="../media/image267.png"/><Relationship Id="rId11" Type="http://schemas.openxmlformats.org/officeDocument/2006/relationships/image" Target="../media/image268.png"/><Relationship Id="rId12" Type="http://schemas.openxmlformats.org/officeDocument/2006/relationships/image" Target="../media/image269.png"/><Relationship Id="rId13" Type="http://schemas.openxmlformats.org/officeDocument/2006/relationships/image" Target="../media/image270.png"/><Relationship Id="rId14" Type="http://schemas.openxmlformats.org/officeDocument/2006/relationships/image" Target="../media/image271.png"/><Relationship Id="rId15" Type="http://schemas.openxmlformats.org/officeDocument/2006/relationships/image" Target="../media/image272.png"/><Relationship Id="rId16" Type="http://schemas.openxmlformats.org/officeDocument/2006/relationships/image" Target="../media/image273.png"/><Relationship Id="rId17" Type="http://schemas.openxmlformats.org/officeDocument/2006/relationships/image" Target="../media/image274.png"/><Relationship Id="rId18" Type="http://schemas.openxmlformats.org/officeDocument/2006/relationships/image" Target="../media/image275.png"/><Relationship Id="rId19" Type="http://schemas.openxmlformats.org/officeDocument/2006/relationships/image" Target="../media/image276.png"/><Relationship Id="rId20" Type="http://schemas.openxmlformats.org/officeDocument/2006/relationships/image" Target="../media/image277.png"/><Relationship Id="rId21" Type="http://schemas.openxmlformats.org/officeDocument/2006/relationships/image" Target="../media/image278.png"/><Relationship Id="rId22" Type="http://schemas.openxmlformats.org/officeDocument/2006/relationships/image" Target="../media/image27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282.jpg"/><Relationship Id="rId7" Type="http://schemas.openxmlformats.org/officeDocument/2006/relationships/image" Target="../media/image283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0.png"/><Relationship Id="rId3" Type="http://schemas.openxmlformats.org/officeDocument/2006/relationships/image" Target="../media/image28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285.jpg"/><Relationship Id="rId7" Type="http://schemas.openxmlformats.org/officeDocument/2006/relationships/image" Target="../media/image286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7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288.jpg"/><Relationship Id="rId6" Type="http://schemas.openxmlformats.org/officeDocument/2006/relationships/image" Target="../media/image289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0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291.jpg"/><Relationship Id="rId6" Type="http://schemas.openxmlformats.org/officeDocument/2006/relationships/image" Target="../media/image292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35.png"/><Relationship Id="rId6" Type="http://schemas.openxmlformats.org/officeDocument/2006/relationships/image" Target="../media/image29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7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Relationship Id="rId7" Type="http://schemas.openxmlformats.org/officeDocument/2006/relationships/image" Target="../media/image300.png"/><Relationship Id="rId8" Type="http://schemas.openxmlformats.org/officeDocument/2006/relationships/image" Target="../media/image301.png"/><Relationship Id="rId9" Type="http://schemas.openxmlformats.org/officeDocument/2006/relationships/image" Target="../media/image302.png"/><Relationship Id="rId10" Type="http://schemas.openxmlformats.org/officeDocument/2006/relationships/image" Target="../media/image30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05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Relationship Id="rId8" Type="http://schemas.openxmlformats.org/officeDocument/2006/relationships/image" Target="../media/image308.png"/><Relationship Id="rId9" Type="http://schemas.openxmlformats.org/officeDocument/2006/relationships/image" Target="../media/image309.png"/><Relationship Id="rId10" Type="http://schemas.openxmlformats.org/officeDocument/2006/relationships/image" Target="../media/image310.png"/><Relationship Id="rId11" Type="http://schemas.openxmlformats.org/officeDocument/2006/relationships/image" Target="../media/image311.png"/><Relationship Id="rId12" Type="http://schemas.openxmlformats.org/officeDocument/2006/relationships/image" Target="../media/image312.png"/><Relationship Id="rId13" Type="http://schemas.openxmlformats.org/officeDocument/2006/relationships/image" Target="../media/image313.png"/><Relationship Id="rId14" Type="http://schemas.openxmlformats.org/officeDocument/2006/relationships/image" Target="../media/image314.png"/><Relationship Id="rId15" Type="http://schemas.openxmlformats.org/officeDocument/2006/relationships/image" Target="../media/image315.png"/><Relationship Id="rId16" Type="http://schemas.openxmlformats.org/officeDocument/2006/relationships/image" Target="../media/image316.png"/><Relationship Id="rId17" Type="http://schemas.openxmlformats.org/officeDocument/2006/relationships/image" Target="../media/image317.png"/><Relationship Id="rId18" Type="http://schemas.openxmlformats.org/officeDocument/2006/relationships/image" Target="../media/image318.png"/><Relationship Id="rId19" Type="http://schemas.openxmlformats.org/officeDocument/2006/relationships/image" Target="../media/image319.png"/><Relationship Id="rId20" Type="http://schemas.openxmlformats.org/officeDocument/2006/relationships/image" Target="../media/image320.png"/><Relationship Id="rId21" Type="http://schemas.openxmlformats.org/officeDocument/2006/relationships/image" Target="../media/image32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22.png"/><Relationship Id="rId5" Type="http://schemas.openxmlformats.org/officeDocument/2006/relationships/image" Target="../media/image323.png"/><Relationship Id="rId6" Type="http://schemas.openxmlformats.org/officeDocument/2006/relationships/image" Target="../media/image324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openxmlformats.org/officeDocument/2006/relationships/image" Target="../media/image48.png"/><Relationship Id="rId17" Type="http://schemas.openxmlformats.org/officeDocument/2006/relationships/image" Target="../media/image49.png"/><Relationship Id="rId18" Type="http://schemas.openxmlformats.org/officeDocument/2006/relationships/image" Target="../media/image50.png"/><Relationship Id="rId19" Type="http://schemas.openxmlformats.org/officeDocument/2006/relationships/image" Target="../media/image51.png"/><Relationship Id="rId20" Type="http://schemas.openxmlformats.org/officeDocument/2006/relationships/image" Target="../media/image52.png"/><Relationship Id="rId21" Type="http://schemas.openxmlformats.org/officeDocument/2006/relationships/image" Target="../media/image53.png"/><Relationship Id="rId22" Type="http://schemas.openxmlformats.org/officeDocument/2006/relationships/image" Target="../media/image54.png"/><Relationship Id="rId23" Type="http://schemas.openxmlformats.org/officeDocument/2006/relationships/image" Target="../media/image55.png"/><Relationship Id="rId24" Type="http://schemas.openxmlformats.org/officeDocument/2006/relationships/image" Target="../media/image56.png"/><Relationship Id="rId25" Type="http://schemas.openxmlformats.org/officeDocument/2006/relationships/image" Target="../media/image57.png"/><Relationship Id="rId26" Type="http://schemas.openxmlformats.org/officeDocument/2006/relationships/image" Target="../media/image58.png"/><Relationship Id="rId27" Type="http://schemas.openxmlformats.org/officeDocument/2006/relationships/image" Target="../media/image59.png"/><Relationship Id="rId28" Type="http://schemas.openxmlformats.org/officeDocument/2006/relationships/image" Target="../media/image60.png"/><Relationship Id="rId29" Type="http://schemas.openxmlformats.org/officeDocument/2006/relationships/image" Target="../media/image61.png"/><Relationship Id="rId30" Type="http://schemas.openxmlformats.org/officeDocument/2006/relationships/image" Target="../media/image62.png"/><Relationship Id="rId31" Type="http://schemas.openxmlformats.org/officeDocument/2006/relationships/image" Target="../media/image63.png"/><Relationship Id="rId32" Type="http://schemas.openxmlformats.org/officeDocument/2006/relationships/image" Target="../media/image64.png"/><Relationship Id="rId33" Type="http://schemas.openxmlformats.org/officeDocument/2006/relationships/image" Target="../media/image65.png"/><Relationship Id="rId34" Type="http://schemas.openxmlformats.org/officeDocument/2006/relationships/image" Target="../media/image66.png"/><Relationship Id="rId35" Type="http://schemas.openxmlformats.org/officeDocument/2006/relationships/image" Target="../media/image67.png"/><Relationship Id="rId36" Type="http://schemas.openxmlformats.org/officeDocument/2006/relationships/image" Target="../media/image68.png"/><Relationship Id="rId37" Type="http://schemas.openxmlformats.org/officeDocument/2006/relationships/image" Target="../media/image69.png"/><Relationship Id="rId38" Type="http://schemas.openxmlformats.org/officeDocument/2006/relationships/image" Target="../media/image70.png"/><Relationship Id="rId39" Type="http://schemas.openxmlformats.org/officeDocument/2006/relationships/image" Target="../media/image71.png"/><Relationship Id="rId40" Type="http://schemas.openxmlformats.org/officeDocument/2006/relationships/image" Target="../media/image72.png"/><Relationship Id="rId41" Type="http://schemas.openxmlformats.org/officeDocument/2006/relationships/image" Target="../media/image73.png"/><Relationship Id="rId42" Type="http://schemas.openxmlformats.org/officeDocument/2006/relationships/image" Target="../media/image74.png"/><Relationship Id="rId43" Type="http://schemas.openxmlformats.org/officeDocument/2006/relationships/image" Target="../media/image75.png"/><Relationship Id="rId44" Type="http://schemas.openxmlformats.org/officeDocument/2006/relationships/image" Target="../media/image76.png"/><Relationship Id="rId45" Type="http://schemas.openxmlformats.org/officeDocument/2006/relationships/image" Target="../media/image77.png"/><Relationship Id="rId46" Type="http://schemas.openxmlformats.org/officeDocument/2006/relationships/image" Target="../media/image78.png"/><Relationship Id="rId47" Type="http://schemas.openxmlformats.org/officeDocument/2006/relationships/image" Target="../media/image79.png"/><Relationship Id="rId48" Type="http://schemas.openxmlformats.org/officeDocument/2006/relationships/image" Target="../media/image80.png"/><Relationship Id="rId49" Type="http://schemas.openxmlformats.org/officeDocument/2006/relationships/image" Target="../media/image81.png"/><Relationship Id="rId50" Type="http://schemas.openxmlformats.org/officeDocument/2006/relationships/image" Target="../media/image82.png"/><Relationship Id="rId51" Type="http://schemas.openxmlformats.org/officeDocument/2006/relationships/image" Target="../media/image83.png"/><Relationship Id="rId52" Type="http://schemas.openxmlformats.org/officeDocument/2006/relationships/image" Target="../media/image84.png"/><Relationship Id="rId53" Type="http://schemas.openxmlformats.org/officeDocument/2006/relationships/image" Target="../media/image85.png"/><Relationship Id="rId54" Type="http://schemas.openxmlformats.org/officeDocument/2006/relationships/image" Target="../media/image86.png"/><Relationship Id="rId55" Type="http://schemas.openxmlformats.org/officeDocument/2006/relationships/image" Target="../media/image87.png"/><Relationship Id="rId56" Type="http://schemas.openxmlformats.org/officeDocument/2006/relationships/image" Target="../media/image88.png"/><Relationship Id="rId57" Type="http://schemas.openxmlformats.org/officeDocument/2006/relationships/image" Target="../media/image89.png"/><Relationship Id="rId58" Type="http://schemas.openxmlformats.org/officeDocument/2006/relationships/image" Target="../media/image90.png"/><Relationship Id="rId59" Type="http://schemas.openxmlformats.org/officeDocument/2006/relationships/image" Target="../media/image91.png"/><Relationship Id="rId60" Type="http://schemas.openxmlformats.org/officeDocument/2006/relationships/image" Target="../media/image92.png"/><Relationship Id="rId61" Type="http://schemas.openxmlformats.org/officeDocument/2006/relationships/image" Target="../media/image93.png"/><Relationship Id="rId62" Type="http://schemas.openxmlformats.org/officeDocument/2006/relationships/image" Target="../media/image94.png"/><Relationship Id="rId63" Type="http://schemas.openxmlformats.org/officeDocument/2006/relationships/image" Target="../media/image95.png"/><Relationship Id="rId64" Type="http://schemas.openxmlformats.org/officeDocument/2006/relationships/image" Target="../media/image96.png"/><Relationship Id="rId65" Type="http://schemas.openxmlformats.org/officeDocument/2006/relationships/image" Target="../media/image97.png"/><Relationship Id="rId66" Type="http://schemas.openxmlformats.org/officeDocument/2006/relationships/image" Target="../media/image98.png"/><Relationship Id="rId67" Type="http://schemas.openxmlformats.org/officeDocument/2006/relationships/image" Target="../media/image99.png"/><Relationship Id="rId68" Type="http://schemas.openxmlformats.org/officeDocument/2006/relationships/image" Target="../media/image100.png"/><Relationship Id="rId69" Type="http://schemas.openxmlformats.org/officeDocument/2006/relationships/image" Target="../media/image101.png"/><Relationship Id="rId70" Type="http://schemas.openxmlformats.org/officeDocument/2006/relationships/image" Target="../media/image102.png"/><Relationship Id="rId71" Type="http://schemas.openxmlformats.org/officeDocument/2006/relationships/image" Target="../media/image103.png"/><Relationship Id="rId72" Type="http://schemas.openxmlformats.org/officeDocument/2006/relationships/image" Target="../media/image104.png"/><Relationship Id="rId73" Type="http://schemas.openxmlformats.org/officeDocument/2006/relationships/image" Target="../media/image105.png"/><Relationship Id="rId74" Type="http://schemas.openxmlformats.org/officeDocument/2006/relationships/image" Target="../media/image106.png"/><Relationship Id="rId75" Type="http://schemas.openxmlformats.org/officeDocument/2006/relationships/image" Target="../media/image107.png"/><Relationship Id="rId76" Type="http://schemas.openxmlformats.org/officeDocument/2006/relationships/image" Target="../media/image108.png"/><Relationship Id="rId77" Type="http://schemas.openxmlformats.org/officeDocument/2006/relationships/image" Target="../media/image10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0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111.jpg"/><Relationship Id="rId6" Type="http://schemas.openxmlformats.org/officeDocument/2006/relationships/image" Target="../media/image112.jpg"/><Relationship Id="rId7" Type="http://schemas.openxmlformats.org/officeDocument/2006/relationships/image" Target="../media/image113.jp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121.png"/><Relationship Id="rId16" Type="http://schemas.openxmlformats.org/officeDocument/2006/relationships/image" Target="../media/image12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3.png"/><Relationship Id="rId3" Type="http://schemas.openxmlformats.org/officeDocument/2006/relationships/image" Target="../media/image35.png"/><Relationship Id="rId4" Type="http://schemas.openxmlformats.org/officeDocument/2006/relationships/image" Target="../media/image124.png"/><Relationship Id="rId5" Type="http://schemas.openxmlformats.org/officeDocument/2006/relationships/image" Target="../media/image36.png"/><Relationship Id="rId6" Type="http://schemas.openxmlformats.org/officeDocument/2006/relationships/image" Target="../media/image12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9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130.png"/><Relationship Id="rId6" Type="http://schemas.openxmlformats.org/officeDocument/2006/relationships/image" Target="../media/image109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Relationship Id="rId15" Type="http://schemas.openxmlformats.org/officeDocument/2006/relationships/image" Target="../media/image139.png"/><Relationship Id="rId16" Type="http://schemas.openxmlformats.org/officeDocument/2006/relationships/image" Target="../media/image140.png"/><Relationship Id="rId17" Type="http://schemas.openxmlformats.org/officeDocument/2006/relationships/image" Target="../media/image141.png"/><Relationship Id="rId18" Type="http://schemas.openxmlformats.org/officeDocument/2006/relationships/image" Target="../media/image142.png"/><Relationship Id="rId19" Type="http://schemas.openxmlformats.org/officeDocument/2006/relationships/image" Target="../media/image143.png"/><Relationship Id="rId20" Type="http://schemas.openxmlformats.org/officeDocument/2006/relationships/image" Target="../media/image144.png"/><Relationship Id="rId21" Type="http://schemas.openxmlformats.org/officeDocument/2006/relationships/image" Target="../media/image145.png"/><Relationship Id="rId22" Type="http://schemas.openxmlformats.org/officeDocument/2006/relationships/image" Target="../media/image146.png"/><Relationship Id="rId23" Type="http://schemas.openxmlformats.org/officeDocument/2006/relationships/image" Target="../media/image147.png"/><Relationship Id="rId24" Type="http://schemas.openxmlformats.org/officeDocument/2006/relationships/image" Target="../media/image148.png"/><Relationship Id="rId25" Type="http://schemas.openxmlformats.org/officeDocument/2006/relationships/image" Target="../media/image149.png"/><Relationship Id="rId26" Type="http://schemas.openxmlformats.org/officeDocument/2006/relationships/image" Target="../media/image150.png"/><Relationship Id="rId27" Type="http://schemas.openxmlformats.org/officeDocument/2006/relationships/image" Target="../media/image151.png"/><Relationship Id="rId28" Type="http://schemas.openxmlformats.org/officeDocument/2006/relationships/image" Target="../media/image152.png"/><Relationship Id="rId29" Type="http://schemas.openxmlformats.org/officeDocument/2006/relationships/image" Target="../media/image153.png"/><Relationship Id="rId30" Type="http://schemas.openxmlformats.org/officeDocument/2006/relationships/image" Target="../media/image154.png"/><Relationship Id="rId31" Type="http://schemas.openxmlformats.org/officeDocument/2006/relationships/image" Target="../media/image155.png"/><Relationship Id="rId32" Type="http://schemas.openxmlformats.org/officeDocument/2006/relationships/image" Target="../media/image156.png"/><Relationship Id="rId33" Type="http://schemas.openxmlformats.org/officeDocument/2006/relationships/image" Target="../media/image157.png"/><Relationship Id="rId34" Type="http://schemas.openxmlformats.org/officeDocument/2006/relationships/image" Target="../media/image158.png"/><Relationship Id="rId35" Type="http://schemas.openxmlformats.org/officeDocument/2006/relationships/image" Target="../media/image159.png"/><Relationship Id="rId36" Type="http://schemas.openxmlformats.org/officeDocument/2006/relationships/image" Target="../media/image160.png"/><Relationship Id="rId37" Type="http://schemas.openxmlformats.org/officeDocument/2006/relationships/image" Target="../media/image161.png"/><Relationship Id="rId38" Type="http://schemas.openxmlformats.org/officeDocument/2006/relationships/image" Target="../media/image162.png"/><Relationship Id="rId39" Type="http://schemas.openxmlformats.org/officeDocument/2006/relationships/image" Target="../media/image163.png"/><Relationship Id="rId40" Type="http://schemas.openxmlformats.org/officeDocument/2006/relationships/image" Target="../media/image164.png"/><Relationship Id="rId41" Type="http://schemas.openxmlformats.org/officeDocument/2006/relationships/image" Target="../media/image165.png"/><Relationship Id="rId42" Type="http://schemas.openxmlformats.org/officeDocument/2006/relationships/image" Target="../media/image166.png"/><Relationship Id="rId43" Type="http://schemas.openxmlformats.org/officeDocument/2006/relationships/image" Target="../media/image167.png"/><Relationship Id="rId44" Type="http://schemas.openxmlformats.org/officeDocument/2006/relationships/image" Target="../media/image168.png"/><Relationship Id="rId45" Type="http://schemas.openxmlformats.org/officeDocument/2006/relationships/image" Target="../media/image169.png"/><Relationship Id="rId46" Type="http://schemas.openxmlformats.org/officeDocument/2006/relationships/image" Target="../media/image17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1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Relationship Id="rId12" Type="http://schemas.openxmlformats.org/officeDocument/2006/relationships/image" Target="../media/image179.png"/><Relationship Id="rId13" Type="http://schemas.openxmlformats.org/officeDocument/2006/relationships/image" Target="../media/image180.png"/><Relationship Id="rId14" Type="http://schemas.openxmlformats.org/officeDocument/2006/relationships/image" Target="../media/image181.png"/><Relationship Id="rId15" Type="http://schemas.openxmlformats.org/officeDocument/2006/relationships/image" Target="../media/image182.png"/><Relationship Id="rId16" Type="http://schemas.openxmlformats.org/officeDocument/2006/relationships/image" Target="../media/image183.png"/><Relationship Id="rId17" Type="http://schemas.openxmlformats.org/officeDocument/2006/relationships/image" Target="../media/image184.png"/><Relationship Id="rId18" Type="http://schemas.openxmlformats.org/officeDocument/2006/relationships/image" Target="../media/image185.png"/><Relationship Id="rId19" Type="http://schemas.openxmlformats.org/officeDocument/2006/relationships/image" Target="../media/image186.png"/><Relationship Id="rId20" Type="http://schemas.openxmlformats.org/officeDocument/2006/relationships/image" Target="../media/image187.png"/><Relationship Id="rId21" Type="http://schemas.openxmlformats.org/officeDocument/2006/relationships/image" Target="../media/image188.png"/><Relationship Id="rId22" Type="http://schemas.openxmlformats.org/officeDocument/2006/relationships/image" Target="../media/image189.png"/><Relationship Id="rId23" Type="http://schemas.openxmlformats.org/officeDocument/2006/relationships/image" Target="../media/image190.png"/><Relationship Id="rId24" Type="http://schemas.openxmlformats.org/officeDocument/2006/relationships/image" Target="../media/image191.png"/><Relationship Id="rId25" Type="http://schemas.openxmlformats.org/officeDocument/2006/relationships/image" Target="../media/image192.png"/><Relationship Id="rId26" Type="http://schemas.openxmlformats.org/officeDocument/2006/relationships/image" Target="../media/image193.png"/><Relationship Id="rId27" Type="http://schemas.openxmlformats.org/officeDocument/2006/relationships/image" Target="../media/image194.png"/><Relationship Id="rId28" Type="http://schemas.openxmlformats.org/officeDocument/2006/relationships/image" Target="../media/image195.png"/><Relationship Id="rId29" Type="http://schemas.openxmlformats.org/officeDocument/2006/relationships/image" Target="../media/image196.png"/><Relationship Id="rId30" Type="http://schemas.openxmlformats.org/officeDocument/2006/relationships/image" Target="../media/image197.png"/><Relationship Id="rId31" Type="http://schemas.openxmlformats.org/officeDocument/2006/relationships/image" Target="../media/image198.png"/><Relationship Id="rId32" Type="http://schemas.openxmlformats.org/officeDocument/2006/relationships/image" Target="../media/image199.png"/><Relationship Id="rId33" Type="http://schemas.openxmlformats.org/officeDocument/2006/relationships/image" Target="../media/image200.png"/><Relationship Id="rId34" Type="http://schemas.openxmlformats.org/officeDocument/2006/relationships/image" Target="../media/image201.png"/><Relationship Id="rId35" Type="http://schemas.openxmlformats.org/officeDocument/2006/relationships/image" Target="../media/image202.png"/><Relationship Id="rId36" Type="http://schemas.openxmlformats.org/officeDocument/2006/relationships/image" Target="../media/image203.png"/><Relationship Id="rId37" Type="http://schemas.openxmlformats.org/officeDocument/2006/relationships/image" Target="../media/image204.png"/><Relationship Id="rId38" Type="http://schemas.openxmlformats.org/officeDocument/2006/relationships/image" Target="../media/image205.png"/><Relationship Id="rId39" Type="http://schemas.openxmlformats.org/officeDocument/2006/relationships/image" Target="../media/image20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213.jpg"/><Relationship Id="rId12" Type="http://schemas.openxmlformats.org/officeDocument/2006/relationships/image" Target="../media/image214.png"/><Relationship Id="rId13" Type="http://schemas.openxmlformats.org/officeDocument/2006/relationships/image" Target="../media/image215.png"/><Relationship Id="rId14" Type="http://schemas.openxmlformats.org/officeDocument/2006/relationships/image" Target="../media/image216.png"/><Relationship Id="rId15" Type="http://schemas.openxmlformats.org/officeDocument/2006/relationships/image" Target="../media/image217.png"/><Relationship Id="rId16" Type="http://schemas.openxmlformats.org/officeDocument/2006/relationships/image" Target="../media/image218.png"/><Relationship Id="rId17" Type="http://schemas.openxmlformats.org/officeDocument/2006/relationships/image" Target="../media/image219.png"/><Relationship Id="rId18" Type="http://schemas.openxmlformats.org/officeDocument/2006/relationships/image" Target="../media/image220.png"/><Relationship Id="rId19" Type="http://schemas.openxmlformats.org/officeDocument/2006/relationships/image" Target="../media/image221.jpg"/><Relationship Id="rId20" Type="http://schemas.openxmlformats.org/officeDocument/2006/relationships/image" Target="../media/image222.png"/><Relationship Id="rId21" Type="http://schemas.openxmlformats.org/officeDocument/2006/relationships/image" Target="../media/image223.png"/><Relationship Id="rId22" Type="http://schemas.openxmlformats.org/officeDocument/2006/relationships/image" Target="../media/image224.png"/><Relationship Id="rId23" Type="http://schemas.openxmlformats.org/officeDocument/2006/relationships/image" Target="../media/image225.png"/><Relationship Id="rId24" Type="http://schemas.openxmlformats.org/officeDocument/2006/relationships/image" Target="../media/image226.png"/><Relationship Id="rId25" Type="http://schemas.openxmlformats.org/officeDocument/2006/relationships/image" Target="../media/image227.png"/><Relationship Id="rId26" Type="http://schemas.openxmlformats.org/officeDocument/2006/relationships/image" Target="../media/image228.png"/><Relationship Id="rId27" Type="http://schemas.openxmlformats.org/officeDocument/2006/relationships/image" Target="../media/image229.png"/><Relationship Id="rId28" Type="http://schemas.openxmlformats.org/officeDocument/2006/relationships/image" Target="../media/image230.png"/><Relationship Id="rId29" Type="http://schemas.openxmlformats.org/officeDocument/2006/relationships/image" Target="../media/image231.png"/><Relationship Id="rId30" Type="http://schemas.openxmlformats.org/officeDocument/2006/relationships/image" Target="../media/image232.png"/><Relationship Id="rId31" Type="http://schemas.openxmlformats.org/officeDocument/2006/relationships/image" Target="../media/image233.png"/><Relationship Id="rId32" Type="http://schemas.openxmlformats.org/officeDocument/2006/relationships/image" Target="../media/image234.png"/><Relationship Id="rId33" Type="http://schemas.openxmlformats.org/officeDocument/2006/relationships/image" Target="../media/image235.png"/><Relationship Id="rId34" Type="http://schemas.openxmlformats.org/officeDocument/2006/relationships/image" Target="../media/image236.png"/><Relationship Id="rId35" Type="http://schemas.openxmlformats.org/officeDocument/2006/relationships/image" Target="../media/image237.png"/><Relationship Id="rId36" Type="http://schemas.openxmlformats.org/officeDocument/2006/relationships/image" Target="../media/image238.png"/><Relationship Id="rId37" Type="http://schemas.openxmlformats.org/officeDocument/2006/relationships/image" Target="../media/image239.png"/><Relationship Id="rId38" Type="http://schemas.openxmlformats.org/officeDocument/2006/relationships/image" Target="../media/image240.png"/><Relationship Id="rId39" Type="http://schemas.openxmlformats.org/officeDocument/2006/relationships/image" Target="../media/image241.png"/><Relationship Id="rId40" Type="http://schemas.openxmlformats.org/officeDocument/2006/relationships/image" Target="../media/image242.png"/><Relationship Id="rId41" Type="http://schemas.openxmlformats.org/officeDocument/2006/relationships/image" Target="../media/image243.png"/><Relationship Id="rId42" Type="http://schemas.openxmlformats.org/officeDocument/2006/relationships/image" Target="../media/image24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5.png"/><Relationship Id="rId3" Type="http://schemas.openxmlformats.org/officeDocument/2006/relationships/image" Target="../media/image211.png"/><Relationship Id="rId4" Type="http://schemas.openxmlformats.org/officeDocument/2006/relationships/image" Target="../media/image246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247.jpg"/><Relationship Id="rId8" Type="http://schemas.openxmlformats.org/officeDocument/2006/relationships/image" Target="../media/image248.png"/><Relationship Id="rId9" Type="http://schemas.openxmlformats.org/officeDocument/2006/relationships/image" Target="../media/image249.jp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Relationship Id="rId12" Type="http://schemas.openxmlformats.org/officeDocument/2006/relationships/image" Target="../media/image252.png"/><Relationship Id="rId13" Type="http://schemas.openxmlformats.org/officeDocument/2006/relationships/image" Target="../media/image253.png"/><Relationship Id="rId14" Type="http://schemas.openxmlformats.org/officeDocument/2006/relationships/image" Target="../media/image254.png"/><Relationship Id="rId15" Type="http://schemas.openxmlformats.org/officeDocument/2006/relationships/image" Target="../media/image255.png"/><Relationship Id="rId16" Type="http://schemas.openxmlformats.org/officeDocument/2006/relationships/image" Target="../media/image256.png"/><Relationship Id="rId17" Type="http://schemas.openxmlformats.org/officeDocument/2006/relationships/image" Target="../media/image257.png"/><Relationship Id="rId18" Type="http://schemas.openxmlformats.org/officeDocument/2006/relationships/image" Target="../media/image258.png"/><Relationship Id="rId19" Type="http://schemas.openxmlformats.org/officeDocument/2006/relationships/image" Target="../media/image259.png"/><Relationship Id="rId20" Type="http://schemas.openxmlformats.org/officeDocument/2006/relationships/image" Target="../media/image260.png"/><Relationship Id="rId21" Type="http://schemas.openxmlformats.org/officeDocument/2006/relationships/image" Target="../media/image261.png"/><Relationship Id="rId22" Type="http://schemas.openxmlformats.org/officeDocument/2006/relationships/image" Target="../media/image26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303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8263255" y="0"/>
            <a:ext cx="10024745" cy="10287000"/>
            <a:chOff x="8263255" y="0"/>
            <a:chExt cx="10024745" cy="10287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36196" y="4991100"/>
              <a:ext cx="6051804" cy="52958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3255" y="0"/>
              <a:ext cx="10024745" cy="7212203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0" y="0"/>
            <a:ext cx="17259300" cy="10287000"/>
            <a:chOff x="0" y="0"/>
            <a:chExt cx="17259300" cy="1028700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5725668" cy="23774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832267"/>
              <a:ext cx="10731500" cy="845473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029461" y="3129533"/>
              <a:ext cx="5836920" cy="883919"/>
            </a:xfrm>
            <a:custGeom>
              <a:avLst/>
              <a:gdLst/>
              <a:ahLst/>
              <a:cxnLst/>
              <a:rect l="l" t="t" r="r" b="b"/>
              <a:pathLst>
                <a:path w="5836920" h="883920">
                  <a:moveTo>
                    <a:pt x="216522" y="0"/>
                  </a:moveTo>
                  <a:lnTo>
                    <a:pt x="5620385" y="0"/>
                  </a:lnTo>
                  <a:lnTo>
                    <a:pt x="5662818" y="4187"/>
                  </a:lnTo>
                  <a:lnTo>
                    <a:pt x="5703252" y="16446"/>
                  </a:lnTo>
                  <a:lnTo>
                    <a:pt x="5740542" y="36325"/>
                  </a:lnTo>
                  <a:lnTo>
                    <a:pt x="5773546" y="63373"/>
                  </a:lnTo>
                  <a:lnTo>
                    <a:pt x="5800540" y="96283"/>
                  </a:lnTo>
                  <a:lnTo>
                    <a:pt x="5820425" y="133492"/>
                  </a:lnTo>
                  <a:lnTo>
                    <a:pt x="5832715" y="173868"/>
                  </a:lnTo>
                  <a:lnTo>
                    <a:pt x="5836920" y="216281"/>
                  </a:lnTo>
                  <a:lnTo>
                    <a:pt x="5836920" y="667639"/>
                  </a:lnTo>
                  <a:lnTo>
                    <a:pt x="5832715" y="710051"/>
                  </a:lnTo>
                  <a:lnTo>
                    <a:pt x="5820425" y="750427"/>
                  </a:lnTo>
                  <a:lnTo>
                    <a:pt x="5800540" y="787636"/>
                  </a:lnTo>
                  <a:lnTo>
                    <a:pt x="5773546" y="820547"/>
                  </a:lnTo>
                  <a:lnTo>
                    <a:pt x="5740542" y="847594"/>
                  </a:lnTo>
                  <a:lnTo>
                    <a:pt x="5703252" y="867473"/>
                  </a:lnTo>
                  <a:lnTo>
                    <a:pt x="5662818" y="879732"/>
                  </a:lnTo>
                  <a:lnTo>
                    <a:pt x="5620385" y="883920"/>
                  </a:lnTo>
                  <a:lnTo>
                    <a:pt x="216522" y="883920"/>
                  </a:lnTo>
                  <a:lnTo>
                    <a:pt x="174082" y="879732"/>
                  </a:lnTo>
                  <a:lnTo>
                    <a:pt x="133662" y="867473"/>
                  </a:lnTo>
                  <a:lnTo>
                    <a:pt x="96398" y="847594"/>
                  </a:lnTo>
                  <a:lnTo>
                    <a:pt x="63423" y="820547"/>
                  </a:lnTo>
                  <a:lnTo>
                    <a:pt x="36379" y="787636"/>
                  </a:lnTo>
                  <a:lnTo>
                    <a:pt x="16481" y="750427"/>
                  </a:lnTo>
                  <a:lnTo>
                    <a:pt x="4198" y="710051"/>
                  </a:lnTo>
                  <a:lnTo>
                    <a:pt x="0" y="667639"/>
                  </a:lnTo>
                  <a:lnTo>
                    <a:pt x="0" y="216281"/>
                  </a:lnTo>
                  <a:lnTo>
                    <a:pt x="4198" y="173868"/>
                  </a:lnTo>
                  <a:lnTo>
                    <a:pt x="16481" y="133492"/>
                  </a:lnTo>
                  <a:lnTo>
                    <a:pt x="36379" y="96283"/>
                  </a:lnTo>
                  <a:lnTo>
                    <a:pt x="63423" y="63373"/>
                  </a:lnTo>
                  <a:lnTo>
                    <a:pt x="96398" y="36325"/>
                  </a:lnTo>
                  <a:lnTo>
                    <a:pt x="133662" y="16446"/>
                  </a:lnTo>
                  <a:lnTo>
                    <a:pt x="174082" y="4187"/>
                  </a:lnTo>
                  <a:lnTo>
                    <a:pt x="216522" y="0"/>
                  </a:lnTo>
                  <a:close/>
                </a:path>
              </a:pathLst>
            </a:custGeom>
            <a:ln w="19812">
              <a:solidFill>
                <a:srgbClr val="8379F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912102" y="8991727"/>
              <a:ext cx="2232660" cy="111125"/>
            </a:xfrm>
            <a:custGeom>
              <a:avLst/>
              <a:gdLst/>
              <a:ahLst/>
              <a:cxnLst/>
              <a:rect l="l" t="t" r="r" b="b"/>
              <a:pathLst>
                <a:path w="2232659" h="111125">
                  <a:moveTo>
                    <a:pt x="2202546" y="55502"/>
                  </a:moveTo>
                  <a:lnTo>
                    <a:pt x="2156205" y="96088"/>
                  </a:lnTo>
                  <a:lnTo>
                    <a:pt x="2155698" y="102349"/>
                  </a:lnTo>
                  <a:lnTo>
                    <a:pt x="2159380" y="106464"/>
                  </a:lnTo>
                  <a:lnTo>
                    <a:pt x="2162937" y="110591"/>
                  </a:lnTo>
                  <a:lnTo>
                    <a:pt x="2169159" y="110998"/>
                  </a:lnTo>
                  <a:lnTo>
                    <a:pt x="2173351" y="107403"/>
                  </a:lnTo>
                  <a:lnTo>
                    <a:pt x="2221340" y="65405"/>
                  </a:lnTo>
                  <a:lnTo>
                    <a:pt x="2217674" y="65405"/>
                  </a:lnTo>
                  <a:lnTo>
                    <a:pt x="2217674" y="62953"/>
                  </a:lnTo>
                  <a:lnTo>
                    <a:pt x="2211070" y="62953"/>
                  </a:lnTo>
                  <a:lnTo>
                    <a:pt x="2202546" y="55502"/>
                  </a:lnTo>
                  <a:close/>
                </a:path>
                <a:path w="2232659" h="111125">
                  <a:moveTo>
                    <a:pt x="2191211" y="45593"/>
                  </a:moveTo>
                  <a:lnTo>
                    <a:pt x="0" y="45593"/>
                  </a:lnTo>
                  <a:lnTo>
                    <a:pt x="0" y="65405"/>
                  </a:lnTo>
                  <a:lnTo>
                    <a:pt x="2191228" y="65405"/>
                  </a:lnTo>
                  <a:lnTo>
                    <a:pt x="2202546" y="55502"/>
                  </a:lnTo>
                  <a:lnTo>
                    <a:pt x="2191211" y="45593"/>
                  </a:lnTo>
                  <a:close/>
                </a:path>
                <a:path w="2232659" h="111125">
                  <a:moveTo>
                    <a:pt x="2221349" y="45593"/>
                  </a:moveTo>
                  <a:lnTo>
                    <a:pt x="2217674" y="45593"/>
                  </a:lnTo>
                  <a:lnTo>
                    <a:pt x="2217674" y="65405"/>
                  </a:lnTo>
                  <a:lnTo>
                    <a:pt x="2221340" y="65405"/>
                  </a:lnTo>
                  <a:lnTo>
                    <a:pt x="2232659" y="55499"/>
                  </a:lnTo>
                  <a:lnTo>
                    <a:pt x="2221349" y="45593"/>
                  </a:lnTo>
                  <a:close/>
                </a:path>
                <a:path w="2232659" h="111125">
                  <a:moveTo>
                    <a:pt x="2211070" y="48044"/>
                  </a:moveTo>
                  <a:lnTo>
                    <a:pt x="2202546" y="55502"/>
                  </a:lnTo>
                  <a:lnTo>
                    <a:pt x="2211070" y="62953"/>
                  </a:lnTo>
                  <a:lnTo>
                    <a:pt x="2211070" y="48044"/>
                  </a:lnTo>
                  <a:close/>
                </a:path>
                <a:path w="2232659" h="111125">
                  <a:moveTo>
                    <a:pt x="2217674" y="48044"/>
                  </a:moveTo>
                  <a:lnTo>
                    <a:pt x="2211070" y="48044"/>
                  </a:lnTo>
                  <a:lnTo>
                    <a:pt x="2211070" y="62953"/>
                  </a:lnTo>
                  <a:lnTo>
                    <a:pt x="2217674" y="62953"/>
                  </a:lnTo>
                  <a:lnTo>
                    <a:pt x="2217674" y="48044"/>
                  </a:lnTo>
                  <a:close/>
                </a:path>
                <a:path w="2232659" h="111125">
                  <a:moveTo>
                    <a:pt x="2169159" y="0"/>
                  </a:moveTo>
                  <a:lnTo>
                    <a:pt x="2162937" y="381"/>
                  </a:lnTo>
                  <a:lnTo>
                    <a:pt x="2159380" y="4572"/>
                  </a:lnTo>
                  <a:lnTo>
                    <a:pt x="2155698" y="8636"/>
                  </a:lnTo>
                  <a:lnTo>
                    <a:pt x="2156205" y="14859"/>
                  </a:lnTo>
                  <a:lnTo>
                    <a:pt x="2160270" y="18542"/>
                  </a:lnTo>
                  <a:lnTo>
                    <a:pt x="2202550" y="55499"/>
                  </a:lnTo>
                  <a:lnTo>
                    <a:pt x="2211070" y="48044"/>
                  </a:lnTo>
                  <a:lnTo>
                    <a:pt x="2217674" y="48044"/>
                  </a:lnTo>
                  <a:lnTo>
                    <a:pt x="2217674" y="45593"/>
                  </a:lnTo>
                  <a:lnTo>
                    <a:pt x="2221349" y="45593"/>
                  </a:lnTo>
                  <a:lnTo>
                    <a:pt x="2173351" y="3556"/>
                  </a:lnTo>
                  <a:lnTo>
                    <a:pt x="2169159" y="0"/>
                  </a:lnTo>
                  <a:close/>
                </a:path>
              </a:pathLst>
            </a:custGeom>
            <a:solidFill>
              <a:srgbClr val="8379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81616" y="7539228"/>
              <a:ext cx="1158240" cy="115824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66019" y="1782064"/>
              <a:ext cx="6739128" cy="67310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61819" y="1028700"/>
              <a:ext cx="2697480" cy="269747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6019" y="7539228"/>
              <a:ext cx="973835" cy="97383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6319" y="1028700"/>
              <a:ext cx="580644" cy="58978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3019" y="4237609"/>
              <a:ext cx="5142483" cy="117195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74130" y="4237609"/>
              <a:ext cx="1246631" cy="117195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97446" y="4237609"/>
              <a:ext cx="643127" cy="117195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23185" y="5494604"/>
              <a:ext cx="4716907" cy="117226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0932" y="6752590"/>
              <a:ext cx="6076823" cy="117195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71878" y="3410711"/>
              <a:ext cx="781811" cy="300227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93086" y="3410711"/>
              <a:ext cx="469392" cy="30022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27782" y="3410711"/>
              <a:ext cx="4204970" cy="300227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0600" y="8484743"/>
              <a:ext cx="707542" cy="34899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40077" y="8484743"/>
              <a:ext cx="960119" cy="348995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59050" y="8484743"/>
              <a:ext cx="1222248" cy="348995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40150" y="8484743"/>
              <a:ext cx="2828162" cy="348995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03543" y="8484743"/>
              <a:ext cx="544068" cy="348995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0600" y="8853525"/>
              <a:ext cx="1644523" cy="348996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28570" y="8853525"/>
              <a:ext cx="2171319" cy="348996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93971" y="8853525"/>
              <a:ext cx="473201" cy="348996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82590" y="8853525"/>
              <a:ext cx="903427" cy="348996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35446" y="8853525"/>
              <a:ext cx="192024" cy="348996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90600" y="9589617"/>
              <a:ext cx="1649602" cy="348996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549905" y="9589617"/>
              <a:ext cx="1367282" cy="34899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376661" y="7729093"/>
              <a:ext cx="530351" cy="320039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376661" y="7969884"/>
              <a:ext cx="507492" cy="320039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792477" y="1087247"/>
              <a:ext cx="2882011" cy="419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840102" y="0"/>
            <a:ext cx="16448405" cy="4137660"/>
            <a:chOff x="1840102" y="0"/>
            <a:chExt cx="16448405" cy="41376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0102" y="917702"/>
              <a:ext cx="4007104" cy="93268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1944" y="917702"/>
              <a:ext cx="969263" cy="9326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86576" y="917702"/>
              <a:ext cx="10968482" cy="9326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4286" y="0"/>
              <a:ext cx="5323713" cy="4137659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0" y="2461260"/>
            <a:ext cx="6388735" cy="7825740"/>
            <a:chOff x="0" y="2461260"/>
            <a:chExt cx="6388735" cy="7825740"/>
          </a:xfrm>
        </p:grpSpPr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884162"/>
              <a:ext cx="4815726" cy="340283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7463" y="2461260"/>
              <a:ext cx="4581144" cy="5693664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6126479" y="4454652"/>
              <a:ext cx="0" cy="2996565"/>
            </a:xfrm>
            <a:custGeom>
              <a:avLst/>
              <a:gdLst/>
              <a:ahLst/>
              <a:cxnLst/>
              <a:rect l="l" t="t" r="r" b="b"/>
              <a:pathLst>
                <a:path w="0" h="2996565">
                  <a:moveTo>
                    <a:pt x="0" y="1025651"/>
                  </a:moveTo>
                  <a:lnTo>
                    <a:pt x="0" y="0"/>
                  </a:lnTo>
                </a:path>
                <a:path w="0" h="2996565">
                  <a:moveTo>
                    <a:pt x="0" y="2996184"/>
                  </a:moveTo>
                  <a:lnTo>
                    <a:pt x="0" y="1970532"/>
                  </a:lnTo>
                </a:path>
              </a:pathLst>
            </a:custGeom>
            <a:ln w="67056">
              <a:solidFill>
                <a:srgbClr val="FF30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22564" y="3011423"/>
            <a:ext cx="9282684" cy="216255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42604" y="6406896"/>
            <a:ext cx="7883652" cy="184251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42559" y="9179050"/>
            <a:ext cx="7802879" cy="1065276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6282563" y="4766817"/>
            <a:ext cx="1675130" cy="399415"/>
            <a:chOff x="6282563" y="4766817"/>
            <a:chExt cx="1675130" cy="399415"/>
          </a:xfrm>
        </p:grpSpPr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82563" y="4766817"/>
              <a:ext cx="414528" cy="39928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75171" y="4766817"/>
              <a:ext cx="414527" cy="39928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67779" y="4766817"/>
              <a:ext cx="1089659" cy="399288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6282563" y="6719061"/>
            <a:ext cx="1675130" cy="399415"/>
            <a:chOff x="6282563" y="6719061"/>
            <a:chExt cx="1675130" cy="399415"/>
          </a:xfrm>
        </p:grpSpPr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82563" y="6719061"/>
              <a:ext cx="414528" cy="39928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75171" y="6719061"/>
              <a:ext cx="414527" cy="39928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67779" y="6719061"/>
              <a:ext cx="1089659" cy="399288"/>
            </a:xfrm>
            <a:prstGeom prst="rect">
              <a:avLst/>
            </a:prstGeom>
          </p:spPr>
        </p:pic>
      </p:grpSp>
      <p:grpSp>
        <p:nvGrpSpPr>
          <p:cNvPr id="22" name="object 22" descr=""/>
          <p:cNvGrpSpPr/>
          <p:nvPr/>
        </p:nvGrpSpPr>
        <p:grpSpPr>
          <a:xfrm>
            <a:off x="7318502" y="1974214"/>
            <a:ext cx="10706100" cy="899160"/>
            <a:chOff x="7318502" y="1974214"/>
            <a:chExt cx="10706100" cy="899160"/>
          </a:xfrm>
        </p:grpSpPr>
        <p:pic>
          <p:nvPicPr>
            <p:cNvPr id="23" name="object 2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35794" y="1974214"/>
              <a:ext cx="5320029" cy="464820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10035032" y="2361056"/>
              <a:ext cx="5097780" cy="18415"/>
            </a:xfrm>
            <a:custGeom>
              <a:avLst/>
              <a:gdLst/>
              <a:ahLst/>
              <a:cxnLst/>
              <a:rect l="l" t="t" r="r" b="b"/>
              <a:pathLst>
                <a:path w="5097780" h="18414">
                  <a:moveTo>
                    <a:pt x="5097780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5097780" y="18288"/>
                  </a:lnTo>
                  <a:lnTo>
                    <a:pt x="5097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18502" y="2473782"/>
              <a:ext cx="10705973" cy="399592"/>
            </a:xfrm>
            <a:prstGeom prst="rect">
              <a:avLst/>
            </a:prstGeom>
          </p:spPr>
        </p:pic>
      </p:grpSp>
      <p:grpSp>
        <p:nvGrpSpPr>
          <p:cNvPr id="26" name="object 26" descr=""/>
          <p:cNvGrpSpPr/>
          <p:nvPr/>
        </p:nvGrpSpPr>
        <p:grpSpPr>
          <a:xfrm>
            <a:off x="11590781" y="5795517"/>
            <a:ext cx="2211070" cy="464820"/>
            <a:chOff x="11590781" y="5795517"/>
            <a:chExt cx="2211070" cy="464820"/>
          </a:xfrm>
        </p:grpSpPr>
        <p:pic>
          <p:nvPicPr>
            <p:cNvPr id="27" name="object 2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91797" y="5795517"/>
              <a:ext cx="2209800" cy="464820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11590781" y="6181724"/>
              <a:ext cx="1988820" cy="18415"/>
            </a:xfrm>
            <a:custGeom>
              <a:avLst/>
              <a:gdLst/>
              <a:ahLst/>
              <a:cxnLst/>
              <a:rect l="l" t="t" r="r" b="b"/>
              <a:pathLst>
                <a:path w="1988819" h="18414">
                  <a:moveTo>
                    <a:pt x="1988820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1988820" y="18287"/>
                  </a:lnTo>
                  <a:lnTo>
                    <a:pt x="19888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 descr=""/>
          <p:cNvGrpSpPr/>
          <p:nvPr/>
        </p:nvGrpSpPr>
        <p:grpSpPr>
          <a:xfrm>
            <a:off x="4524628" y="8568232"/>
            <a:ext cx="9472295" cy="464820"/>
            <a:chOff x="4524628" y="8568232"/>
            <a:chExt cx="9472295" cy="464820"/>
          </a:xfrm>
        </p:grpSpPr>
        <p:pic>
          <p:nvPicPr>
            <p:cNvPr id="30" name="object 3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25009" y="8568232"/>
              <a:ext cx="7648194" cy="464820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4524628" y="8953881"/>
              <a:ext cx="7446645" cy="18415"/>
            </a:xfrm>
            <a:custGeom>
              <a:avLst/>
              <a:gdLst/>
              <a:ahLst/>
              <a:cxnLst/>
              <a:rect l="l" t="t" r="r" b="b"/>
              <a:pathLst>
                <a:path w="7446645" h="18415">
                  <a:moveTo>
                    <a:pt x="7446264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7446264" y="18288"/>
                  </a:lnTo>
                  <a:lnTo>
                    <a:pt x="74462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71909" y="8568232"/>
              <a:ext cx="795527" cy="464820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11970892" y="8953881"/>
              <a:ext cx="530860" cy="18415"/>
            </a:xfrm>
            <a:custGeom>
              <a:avLst/>
              <a:gdLst/>
              <a:ahLst/>
              <a:cxnLst/>
              <a:rect l="l" t="t" r="r" b="b"/>
              <a:pathLst>
                <a:path w="530859" h="18415">
                  <a:moveTo>
                    <a:pt x="530351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530351" y="18288"/>
                  </a:lnTo>
                  <a:lnTo>
                    <a:pt x="530351" y="0"/>
                  </a:lnTo>
                  <a:close/>
                </a:path>
              </a:pathLst>
            </a:custGeom>
            <a:solidFill>
              <a:srgbClr val="FF30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2501245" y="8953881"/>
              <a:ext cx="1262380" cy="18415"/>
            </a:xfrm>
            <a:custGeom>
              <a:avLst/>
              <a:gdLst/>
              <a:ahLst/>
              <a:cxnLst/>
              <a:rect l="l" t="t" r="r" b="b"/>
              <a:pathLst>
                <a:path w="1262380" h="18415">
                  <a:moveTo>
                    <a:pt x="1261872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261872" y="18288"/>
                  </a:lnTo>
                  <a:lnTo>
                    <a:pt x="12618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02845" y="8568232"/>
              <a:ext cx="1393952" cy="4648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422642" y="9000743"/>
            <a:ext cx="9836785" cy="110489"/>
          </a:xfrm>
          <a:custGeom>
            <a:avLst/>
            <a:gdLst/>
            <a:ahLst/>
            <a:cxnLst/>
            <a:rect l="l" t="t" r="r" b="b"/>
            <a:pathLst>
              <a:path w="9836785" h="110490">
                <a:moveTo>
                  <a:pt x="9825763" y="45478"/>
                </a:moveTo>
                <a:lnTo>
                  <a:pt x="9821925" y="45478"/>
                </a:lnTo>
                <a:lnTo>
                  <a:pt x="9821925" y="64528"/>
                </a:lnTo>
                <a:lnTo>
                  <a:pt x="9796803" y="64553"/>
                </a:lnTo>
                <a:lnTo>
                  <a:pt x="9761219" y="95808"/>
                </a:lnTo>
                <a:lnTo>
                  <a:pt x="9760712" y="101828"/>
                </a:lnTo>
                <a:lnTo>
                  <a:pt x="9764267" y="105778"/>
                </a:lnTo>
                <a:lnTo>
                  <a:pt x="9767696" y="109740"/>
                </a:lnTo>
                <a:lnTo>
                  <a:pt x="9773666" y="110134"/>
                </a:lnTo>
                <a:lnTo>
                  <a:pt x="9777729" y="106667"/>
                </a:lnTo>
                <a:lnTo>
                  <a:pt x="9836658" y="54990"/>
                </a:lnTo>
                <a:lnTo>
                  <a:pt x="9825763" y="45478"/>
                </a:lnTo>
                <a:close/>
              </a:path>
              <a:path w="9836785" h="110490">
                <a:moveTo>
                  <a:pt x="9796827" y="45503"/>
                </a:moveTo>
                <a:lnTo>
                  <a:pt x="0" y="54990"/>
                </a:lnTo>
                <a:lnTo>
                  <a:pt x="0" y="74040"/>
                </a:lnTo>
                <a:lnTo>
                  <a:pt x="9796803" y="64553"/>
                </a:lnTo>
                <a:lnTo>
                  <a:pt x="9807700" y="54981"/>
                </a:lnTo>
                <a:lnTo>
                  <a:pt x="9796827" y="45503"/>
                </a:lnTo>
                <a:close/>
              </a:path>
              <a:path w="9836785" h="110490">
                <a:moveTo>
                  <a:pt x="9807700" y="54981"/>
                </a:moveTo>
                <a:lnTo>
                  <a:pt x="9796803" y="64553"/>
                </a:lnTo>
                <a:lnTo>
                  <a:pt x="9821925" y="64528"/>
                </a:lnTo>
                <a:lnTo>
                  <a:pt x="9821925" y="62179"/>
                </a:lnTo>
                <a:lnTo>
                  <a:pt x="9815956" y="62179"/>
                </a:lnTo>
                <a:lnTo>
                  <a:pt x="9807700" y="54981"/>
                </a:lnTo>
                <a:close/>
              </a:path>
              <a:path w="9836785" h="110490">
                <a:moveTo>
                  <a:pt x="9815829" y="47840"/>
                </a:moveTo>
                <a:lnTo>
                  <a:pt x="9807700" y="54981"/>
                </a:lnTo>
                <a:lnTo>
                  <a:pt x="9815956" y="62179"/>
                </a:lnTo>
                <a:lnTo>
                  <a:pt x="9815829" y="47840"/>
                </a:lnTo>
                <a:close/>
              </a:path>
              <a:path w="9836785" h="110490">
                <a:moveTo>
                  <a:pt x="9821925" y="47840"/>
                </a:moveTo>
                <a:lnTo>
                  <a:pt x="9815829" y="47840"/>
                </a:lnTo>
                <a:lnTo>
                  <a:pt x="9815956" y="62179"/>
                </a:lnTo>
                <a:lnTo>
                  <a:pt x="9821925" y="62179"/>
                </a:lnTo>
                <a:lnTo>
                  <a:pt x="9821925" y="47840"/>
                </a:lnTo>
                <a:close/>
              </a:path>
              <a:path w="9836785" h="110490">
                <a:moveTo>
                  <a:pt x="9821925" y="45478"/>
                </a:moveTo>
                <a:lnTo>
                  <a:pt x="9796827" y="45503"/>
                </a:lnTo>
                <a:lnTo>
                  <a:pt x="9807700" y="54981"/>
                </a:lnTo>
                <a:lnTo>
                  <a:pt x="9815829" y="47840"/>
                </a:lnTo>
                <a:lnTo>
                  <a:pt x="9821925" y="47840"/>
                </a:lnTo>
                <a:lnTo>
                  <a:pt x="9821925" y="45478"/>
                </a:lnTo>
                <a:close/>
              </a:path>
              <a:path w="9836785" h="110490">
                <a:moveTo>
                  <a:pt x="9773666" y="0"/>
                </a:moveTo>
                <a:lnTo>
                  <a:pt x="9767569" y="380"/>
                </a:lnTo>
                <a:lnTo>
                  <a:pt x="9760712" y="8254"/>
                </a:lnTo>
                <a:lnTo>
                  <a:pt x="9761092" y="14350"/>
                </a:lnTo>
                <a:lnTo>
                  <a:pt x="9796827" y="45503"/>
                </a:lnTo>
                <a:lnTo>
                  <a:pt x="9825763" y="45478"/>
                </a:lnTo>
                <a:lnTo>
                  <a:pt x="97736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6822058" y="917702"/>
            <a:ext cx="5057140" cy="932815"/>
            <a:chOff x="6822058" y="917702"/>
            <a:chExt cx="5057140" cy="93281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22058" y="917702"/>
              <a:ext cx="4615560" cy="9326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52936" y="917702"/>
              <a:ext cx="826007" cy="932688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64286" y="0"/>
            <a:ext cx="5323713" cy="4137659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0" y="2894076"/>
            <a:ext cx="8549640" cy="7393305"/>
            <a:chOff x="0" y="2894076"/>
            <a:chExt cx="8549640" cy="7393305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884162"/>
              <a:ext cx="4815726" cy="340283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3020" y="2894076"/>
              <a:ext cx="7246620" cy="4828032"/>
            </a:xfrm>
            <a:prstGeom prst="rect">
              <a:avLst/>
            </a:prstGeom>
          </p:spPr>
        </p:pic>
      </p:grpSp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30640" y="2894076"/>
            <a:ext cx="7246620" cy="4828032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860295" y="7978267"/>
            <a:ext cx="6037580" cy="565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550">
                <a:solidFill>
                  <a:srgbClr val="FF3030"/>
                </a:solidFill>
                <a:latin typeface="Lucida Sans Unicode"/>
                <a:cs typeface="Lucida Sans Unicode"/>
              </a:rPr>
              <a:t>Pretrain</a:t>
            </a:r>
            <a:r>
              <a:rPr dirty="0" sz="3550" spc="-130">
                <a:solidFill>
                  <a:srgbClr val="FF3030"/>
                </a:solidFill>
                <a:latin typeface="Lucida Sans Unicode"/>
                <a:cs typeface="Lucida Sans Unicode"/>
              </a:rPr>
              <a:t> </a:t>
            </a:r>
            <a:r>
              <a:rPr dirty="0" sz="3550">
                <a:solidFill>
                  <a:srgbClr val="FF3030"/>
                </a:solidFill>
                <a:latin typeface="Lucida Sans Unicode"/>
                <a:cs typeface="Lucida Sans Unicode"/>
              </a:rPr>
              <a:t>YOLOv8m</a:t>
            </a:r>
            <a:r>
              <a:rPr dirty="0" sz="3550" spc="-145">
                <a:solidFill>
                  <a:srgbClr val="FF3030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195">
                <a:solidFill>
                  <a:srgbClr val="FF3030"/>
                </a:solidFill>
                <a:latin typeface="Arial Black"/>
                <a:cs typeface="Arial Black"/>
              </a:rPr>
              <a:t>No</a:t>
            </a:r>
            <a:r>
              <a:rPr dirty="0" sz="3550" spc="-229">
                <a:solidFill>
                  <a:srgbClr val="FF3030"/>
                </a:solidFill>
                <a:latin typeface="Arial Black"/>
                <a:cs typeface="Arial Black"/>
              </a:rPr>
              <a:t> </a:t>
            </a:r>
            <a:r>
              <a:rPr dirty="0" sz="3550" spc="-190">
                <a:solidFill>
                  <a:srgbClr val="FF3030"/>
                </a:solidFill>
                <a:latin typeface="Arial Black"/>
                <a:cs typeface="Arial Black"/>
              </a:rPr>
              <a:t>Train</a:t>
            </a:r>
            <a:endParaRPr sz="3550">
              <a:latin typeface="Arial Black"/>
              <a:cs typeface="Arial Black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096882" y="8059293"/>
            <a:ext cx="6358255" cy="565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550">
                <a:solidFill>
                  <a:srgbClr val="FF3030"/>
                </a:solidFill>
                <a:latin typeface="Lucida Sans Unicode"/>
                <a:cs typeface="Lucida Sans Unicode"/>
              </a:rPr>
              <a:t>Pretrain</a:t>
            </a:r>
            <a:r>
              <a:rPr dirty="0" sz="3550" spc="-135">
                <a:solidFill>
                  <a:srgbClr val="FF3030"/>
                </a:solidFill>
                <a:latin typeface="Lucida Sans Unicode"/>
                <a:cs typeface="Lucida Sans Unicode"/>
              </a:rPr>
              <a:t> </a:t>
            </a:r>
            <a:r>
              <a:rPr dirty="0" sz="3550">
                <a:solidFill>
                  <a:srgbClr val="FF3030"/>
                </a:solidFill>
                <a:latin typeface="Lucida Sans Unicode"/>
                <a:cs typeface="Lucida Sans Unicode"/>
              </a:rPr>
              <a:t>YOLOv8m</a:t>
            </a:r>
            <a:r>
              <a:rPr dirty="0" sz="3550" spc="-150">
                <a:solidFill>
                  <a:srgbClr val="FF3030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254">
                <a:solidFill>
                  <a:srgbClr val="FF3030"/>
                </a:solidFill>
                <a:latin typeface="Arial Black"/>
                <a:cs typeface="Arial Black"/>
              </a:rPr>
              <a:t>with</a:t>
            </a:r>
            <a:r>
              <a:rPr dirty="0" sz="3550" spc="-235">
                <a:solidFill>
                  <a:srgbClr val="FF3030"/>
                </a:solidFill>
                <a:latin typeface="Arial Black"/>
                <a:cs typeface="Arial Black"/>
              </a:rPr>
              <a:t> </a:t>
            </a:r>
            <a:r>
              <a:rPr dirty="0" sz="3550" spc="-185">
                <a:solidFill>
                  <a:srgbClr val="FF3030"/>
                </a:solidFill>
                <a:latin typeface="Arial Black"/>
                <a:cs typeface="Arial Black"/>
              </a:rPr>
              <a:t>Train</a:t>
            </a:r>
            <a:endParaRPr sz="35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422642" y="9000743"/>
            <a:ext cx="9836785" cy="110489"/>
          </a:xfrm>
          <a:custGeom>
            <a:avLst/>
            <a:gdLst/>
            <a:ahLst/>
            <a:cxnLst/>
            <a:rect l="l" t="t" r="r" b="b"/>
            <a:pathLst>
              <a:path w="9836785" h="110490">
                <a:moveTo>
                  <a:pt x="9825763" y="45478"/>
                </a:moveTo>
                <a:lnTo>
                  <a:pt x="9821925" y="45478"/>
                </a:lnTo>
                <a:lnTo>
                  <a:pt x="9821925" y="64528"/>
                </a:lnTo>
                <a:lnTo>
                  <a:pt x="9796803" y="64553"/>
                </a:lnTo>
                <a:lnTo>
                  <a:pt x="9761219" y="95808"/>
                </a:lnTo>
                <a:lnTo>
                  <a:pt x="9760712" y="101828"/>
                </a:lnTo>
                <a:lnTo>
                  <a:pt x="9764267" y="105778"/>
                </a:lnTo>
                <a:lnTo>
                  <a:pt x="9767696" y="109740"/>
                </a:lnTo>
                <a:lnTo>
                  <a:pt x="9773666" y="110134"/>
                </a:lnTo>
                <a:lnTo>
                  <a:pt x="9777729" y="106667"/>
                </a:lnTo>
                <a:lnTo>
                  <a:pt x="9836658" y="54990"/>
                </a:lnTo>
                <a:lnTo>
                  <a:pt x="9825763" y="45478"/>
                </a:lnTo>
                <a:close/>
              </a:path>
              <a:path w="9836785" h="110490">
                <a:moveTo>
                  <a:pt x="9796827" y="45503"/>
                </a:moveTo>
                <a:lnTo>
                  <a:pt x="0" y="54990"/>
                </a:lnTo>
                <a:lnTo>
                  <a:pt x="0" y="74040"/>
                </a:lnTo>
                <a:lnTo>
                  <a:pt x="9796803" y="64553"/>
                </a:lnTo>
                <a:lnTo>
                  <a:pt x="9807700" y="54981"/>
                </a:lnTo>
                <a:lnTo>
                  <a:pt x="9796827" y="45503"/>
                </a:lnTo>
                <a:close/>
              </a:path>
              <a:path w="9836785" h="110490">
                <a:moveTo>
                  <a:pt x="9807700" y="54981"/>
                </a:moveTo>
                <a:lnTo>
                  <a:pt x="9796803" y="64553"/>
                </a:lnTo>
                <a:lnTo>
                  <a:pt x="9821925" y="64528"/>
                </a:lnTo>
                <a:lnTo>
                  <a:pt x="9821925" y="62179"/>
                </a:lnTo>
                <a:lnTo>
                  <a:pt x="9815956" y="62179"/>
                </a:lnTo>
                <a:lnTo>
                  <a:pt x="9807700" y="54981"/>
                </a:lnTo>
                <a:close/>
              </a:path>
              <a:path w="9836785" h="110490">
                <a:moveTo>
                  <a:pt x="9815829" y="47840"/>
                </a:moveTo>
                <a:lnTo>
                  <a:pt x="9807700" y="54981"/>
                </a:lnTo>
                <a:lnTo>
                  <a:pt x="9815956" y="62179"/>
                </a:lnTo>
                <a:lnTo>
                  <a:pt x="9815829" y="47840"/>
                </a:lnTo>
                <a:close/>
              </a:path>
              <a:path w="9836785" h="110490">
                <a:moveTo>
                  <a:pt x="9821925" y="47840"/>
                </a:moveTo>
                <a:lnTo>
                  <a:pt x="9815829" y="47840"/>
                </a:lnTo>
                <a:lnTo>
                  <a:pt x="9815956" y="62179"/>
                </a:lnTo>
                <a:lnTo>
                  <a:pt x="9821925" y="62179"/>
                </a:lnTo>
                <a:lnTo>
                  <a:pt x="9821925" y="47840"/>
                </a:lnTo>
                <a:close/>
              </a:path>
              <a:path w="9836785" h="110490">
                <a:moveTo>
                  <a:pt x="9821925" y="45478"/>
                </a:moveTo>
                <a:lnTo>
                  <a:pt x="9796827" y="45503"/>
                </a:lnTo>
                <a:lnTo>
                  <a:pt x="9807700" y="54981"/>
                </a:lnTo>
                <a:lnTo>
                  <a:pt x="9815829" y="47840"/>
                </a:lnTo>
                <a:lnTo>
                  <a:pt x="9821925" y="47840"/>
                </a:lnTo>
                <a:lnTo>
                  <a:pt x="9821925" y="45478"/>
                </a:lnTo>
                <a:close/>
              </a:path>
              <a:path w="9836785" h="110490">
                <a:moveTo>
                  <a:pt x="9773666" y="0"/>
                </a:moveTo>
                <a:lnTo>
                  <a:pt x="9767569" y="380"/>
                </a:lnTo>
                <a:lnTo>
                  <a:pt x="9760712" y="8254"/>
                </a:lnTo>
                <a:lnTo>
                  <a:pt x="9761092" y="14350"/>
                </a:lnTo>
                <a:lnTo>
                  <a:pt x="9796827" y="45503"/>
                </a:lnTo>
                <a:lnTo>
                  <a:pt x="9825763" y="45478"/>
                </a:lnTo>
                <a:lnTo>
                  <a:pt x="97736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6780910" y="917702"/>
            <a:ext cx="5221605" cy="932815"/>
            <a:chOff x="6780910" y="917702"/>
            <a:chExt cx="5221605" cy="93281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0910" y="917702"/>
              <a:ext cx="4615560" cy="9326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1789" y="917702"/>
              <a:ext cx="990600" cy="932688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64286" y="0"/>
            <a:ext cx="5323713" cy="4137659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0" y="2246376"/>
            <a:ext cx="8524240" cy="8041005"/>
            <a:chOff x="0" y="2246376"/>
            <a:chExt cx="8524240" cy="8041005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884162"/>
              <a:ext cx="4815726" cy="340283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7672" y="2246376"/>
              <a:ext cx="6576059" cy="4931664"/>
            </a:xfrm>
            <a:prstGeom prst="rect">
              <a:avLst/>
            </a:prstGeom>
          </p:spPr>
        </p:pic>
      </p:grpSp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20556" y="2246376"/>
            <a:ext cx="6577583" cy="493166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2060575" y="7616697"/>
            <a:ext cx="6037580" cy="565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550">
                <a:solidFill>
                  <a:srgbClr val="FF3030"/>
                </a:solidFill>
                <a:latin typeface="Lucida Sans Unicode"/>
                <a:cs typeface="Lucida Sans Unicode"/>
              </a:rPr>
              <a:t>Pretrain</a:t>
            </a:r>
            <a:r>
              <a:rPr dirty="0" sz="3550" spc="-130">
                <a:solidFill>
                  <a:srgbClr val="FF3030"/>
                </a:solidFill>
                <a:latin typeface="Lucida Sans Unicode"/>
                <a:cs typeface="Lucida Sans Unicode"/>
              </a:rPr>
              <a:t> </a:t>
            </a:r>
            <a:r>
              <a:rPr dirty="0" sz="3550">
                <a:solidFill>
                  <a:srgbClr val="FF3030"/>
                </a:solidFill>
                <a:latin typeface="Lucida Sans Unicode"/>
                <a:cs typeface="Lucida Sans Unicode"/>
              </a:rPr>
              <a:t>YOLOv8m</a:t>
            </a:r>
            <a:r>
              <a:rPr dirty="0" sz="3550" spc="-145">
                <a:solidFill>
                  <a:srgbClr val="FF3030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195">
                <a:solidFill>
                  <a:srgbClr val="FF3030"/>
                </a:solidFill>
                <a:latin typeface="Arial Black"/>
                <a:cs typeface="Arial Black"/>
              </a:rPr>
              <a:t>No</a:t>
            </a:r>
            <a:r>
              <a:rPr dirty="0" sz="3550" spc="-229">
                <a:solidFill>
                  <a:srgbClr val="FF3030"/>
                </a:solidFill>
                <a:latin typeface="Arial Black"/>
                <a:cs typeface="Arial Black"/>
              </a:rPr>
              <a:t> </a:t>
            </a:r>
            <a:r>
              <a:rPr dirty="0" sz="3550" spc="-190">
                <a:solidFill>
                  <a:srgbClr val="FF3030"/>
                </a:solidFill>
                <a:latin typeface="Arial Black"/>
                <a:cs typeface="Arial Black"/>
              </a:rPr>
              <a:t>Train</a:t>
            </a:r>
            <a:endParaRPr sz="3550">
              <a:latin typeface="Arial Black"/>
              <a:cs typeface="Arial Black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132569" y="7616697"/>
            <a:ext cx="6358255" cy="565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550">
                <a:solidFill>
                  <a:srgbClr val="FF3030"/>
                </a:solidFill>
                <a:latin typeface="Lucida Sans Unicode"/>
                <a:cs typeface="Lucida Sans Unicode"/>
              </a:rPr>
              <a:t>Pretrain</a:t>
            </a:r>
            <a:r>
              <a:rPr dirty="0" sz="3550" spc="-135">
                <a:solidFill>
                  <a:srgbClr val="FF3030"/>
                </a:solidFill>
                <a:latin typeface="Lucida Sans Unicode"/>
                <a:cs typeface="Lucida Sans Unicode"/>
              </a:rPr>
              <a:t> </a:t>
            </a:r>
            <a:r>
              <a:rPr dirty="0" sz="3550">
                <a:solidFill>
                  <a:srgbClr val="FF3030"/>
                </a:solidFill>
                <a:latin typeface="Lucida Sans Unicode"/>
                <a:cs typeface="Lucida Sans Unicode"/>
              </a:rPr>
              <a:t>YOLOv8m</a:t>
            </a:r>
            <a:r>
              <a:rPr dirty="0" sz="3550" spc="-150">
                <a:solidFill>
                  <a:srgbClr val="FF3030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254">
                <a:solidFill>
                  <a:srgbClr val="FF3030"/>
                </a:solidFill>
                <a:latin typeface="Arial Black"/>
                <a:cs typeface="Arial Black"/>
              </a:rPr>
              <a:t>with</a:t>
            </a:r>
            <a:r>
              <a:rPr dirty="0" sz="3550" spc="-235">
                <a:solidFill>
                  <a:srgbClr val="FF3030"/>
                </a:solidFill>
                <a:latin typeface="Arial Black"/>
                <a:cs typeface="Arial Black"/>
              </a:rPr>
              <a:t> </a:t>
            </a:r>
            <a:r>
              <a:rPr dirty="0" sz="3550" spc="-185">
                <a:solidFill>
                  <a:srgbClr val="FF3030"/>
                </a:solidFill>
                <a:latin typeface="Arial Black"/>
                <a:cs typeface="Arial Black"/>
              </a:rPr>
              <a:t>Train</a:t>
            </a:r>
            <a:endParaRPr sz="35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422642" y="9000743"/>
            <a:ext cx="9836785" cy="110489"/>
          </a:xfrm>
          <a:custGeom>
            <a:avLst/>
            <a:gdLst/>
            <a:ahLst/>
            <a:cxnLst/>
            <a:rect l="l" t="t" r="r" b="b"/>
            <a:pathLst>
              <a:path w="9836785" h="110490">
                <a:moveTo>
                  <a:pt x="9825763" y="45478"/>
                </a:moveTo>
                <a:lnTo>
                  <a:pt x="9821925" y="45478"/>
                </a:lnTo>
                <a:lnTo>
                  <a:pt x="9821925" y="64528"/>
                </a:lnTo>
                <a:lnTo>
                  <a:pt x="9796803" y="64553"/>
                </a:lnTo>
                <a:lnTo>
                  <a:pt x="9761219" y="95808"/>
                </a:lnTo>
                <a:lnTo>
                  <a:pt x="9760712" y="101828"/>
                </a:lnTo>
                <a:lnTo>
                  <a:pt x="9764267" y="105778"/>
                </a:lnTo>
                <a:lnTo>
                  <a:pt x="9767696" y="109740"/>
                </a:lnTo>
                <a:lnTo>
                  <a:pt x="9773666" y="110134"/>
                </a:lnTo>
                <a:lnTo>
                  <a:pt x="9777729" y="106667"/>
                </a:lnTo>
                <a:lnTo>
                  <a:pt x="9836658" y="54990"/>
                </a:lnTo>
                <a:lnTo>
                  <a:pt x="9825763" y="45478"/>
                </a:lnTo>
                <a:close/>
              </a:path>
              <a:path w="9836785" h="110490">
                <a:moveTo>
                  <a:pt x="9796827" y="45503"/>
                </a:moveTo>
                <a:lnTo>
                  <a:pt x="0" y="54990"/>
                </a:lnTo>
                <a:lnTo>
                  <a:pt x="0" y="74040"/>
                </a:lnTo>
                <a:lnTo>
                  <a:pt x="9796803" y="64553"/>
                </a:lnTo>
                <a:lnTo>
                  <a:pt x="9807700" y="54981"/>
                </a:lnTo>
                <a:lnTo>
                  <a:pt x="9796827" y="45503"/>
                </a:lnTo>
                <a:close/>
              </a:path>
              <a:path w="9836785" h="110490">
                <a:moveTo>
                  <a:pt x="9807700" y="54981"/>
                </a:moveTo>
                <a:lnTo>
                  <a:pt x="9796803" y="64553"/>
                </a:lnTo>
                <a:lnTo>
                  <a:pt x="9821925" y="64528"/>
                </a:lnTo>
                <a:lnTo>
                  <a:pt x="9821925" y="62179"/>
                </a:lnTo>
                <a:lnTo>
                  <a:pt x="9815956" y="62179"/>
                </a:lnTo>
                <a:lnTo>
                  <a:pt x="9807700" y="54981"/>
                </a:lnTo>
                <a:close/>
              </a:path>
              <a:path w="9836785" h="110490">
                <a:moveTo>
                  <a:pt x="9815829" y="47840"/>
                </a:moveTo>
                <a:lnTo>
                  <a:pt x="9807700" y="54981"/>
                </a:lnTo>
                <a:lnTo>
                  <a:pt x="9815956" y="62179"/>
                </a:lnTo>
                <a:lnTo>
                  <a:pt x="9815829" y="47840"/>
                </a:lnTo>
                <a:close/>
              </a:path>
              <a:path w="9836785" h="110490">
                <a:moveTo>
                  <a:pt x="9821925" y="47840"/>
                </a:moveTo>
                <a:lnTo>
                  <a:pt x="9815829" y="47840"/>
                </a:lnTo>
                <a:lnTo>
                  <a:pt x="9815956" y="62179"/>
                </a:lnTo>
                <a:lnTo>
                  <a:pt x="9821925" y="62179"/>
                </a:lnTo>
                <a:lnTo>
                  <a:pt x="9821925" y="47840"/>
                </a:lnTo>
                <a:close/>
              </a:path>
              <a:path w="9836785" h="110490">
                <a:moveTo>
                  <a:pt x="9821925" y="45478"/>
                </a:moveTo>
                <a:lnTo>
                  <a:pt x="9796827" y="45503"/>
                </a:lnTo>
                <a:lnTo>
                  <a:pt x="9807700" y="54981"/>
                </a:lnTo>
                <a:lnTo>
                  <a:pt x="9815829" y="47840"/>
                </a:lnTo>
                <a:lnTo>
                  <a:pt x="9821925" y="47840"/>
                </a:lnTo>
                <a:lnTo>
                  <a:pt x="9821925" y="45478"/>
                </a:lnTo>
                <a:close/>
              </a:path>
              <a:path w="9836785" h="110490">
                <a:moveTo>
                  <a:pt x="9773666" y="0"/>
                </a:moveTo>
                <a:lnTo>
                  <a:pt x="9767569" y="380"/>
                </a:lnTo>
                <a:lnTo>
                  <a:pt x="9760712" y="8254"/>
                </a:lnTo>
                <a:lnTo>
                  <a:pt x="9761092" y="14350"/>
                </a:lnTo>
                <a:lnTo>
                  <a:pt x="9796827" y="45503"/>
                </a:lnTo>
                <a:lnTo>
                  <a:pt x="9825763" y="45478"/>
                </a:lnTo>
                <a:lnTo>
                  <a:pt x="97736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9679" y="917702"/>
            <a:ext cx="5051425" cy="93268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64286" y="0"/>
            <a:ext cx="5323713" cy="413765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884161"/>
            <a:ext cx="4815726" cy="340283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61931" y="2514600"/>
            <a:ext cx="8639556" cy="486003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2919" y="2514600"/>
            <a:ext cx="8641080" cy="486003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806955" y="7692008"/>
            <a:ext cx="6037580" cy="565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550">
                <a:solidFill>
                  <a:srgbClr val="FF3030"/>
                </a:solidFill>
                <a:latin typeface="Lucida Sans Unicode"/>
                <a:cs typeface="Lucida Sans Unicode"/>
              </a:rPr>
              <a:t>Pretrain</a:t>
            </a:r>
            <a:r>
              <a:rPr dirty="0" sz="3550" spc="-130">
                <a:solidFill>
                  <a:srgbClr val="FF3030"/>
                </a:solidFill>
                <a:latin typeface="Lucida Sans Unicode"/>
                <a:cs typeface="Lucida Sans Unicode"/>
              </a:rPr>
              <a:t> </a:t>
            </a:r>
            <a:r>
              <a:rPr dirty="0" sz="3550">
                <a:solidFill>
                  <a:srgbClr val="FF3030"/>
                </a:solidFill>
                <a:latin typeface="Lucida Sans Unicode"/>
                <a:cs typeface="Lucida Sans Unicode"/>
              </a:rPr>
              <a:t>YOLOv8m</a:t>
            </a:r>
            <a:r>
              <a:rPr dirty="0" sz="3550" spc="-145">
                <a:solidFill>
                  <a:srgbClr val="FF3030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195">
                <a:solidFill>
                  <a:srgbClr val="FF3030"/>
                </a:solidFill>
                <a:latin typeface="Arial Black"/>
                <a:cs typeface="Arial Black"/>
              </a:rPr>
              <a:t>No</a:t>
            </a:r>
            <a:r>
              <a:rPr dirty="0" sz="3550" spc="-229">
                <a:solidFill>
                  <a:srgbClr val="FF3030"/>
                </a:solidFill>
                <a:latin typeface="Arial Black"/>
                <a:cs typeface="Arial Black"/>
              </a:rPr>
              <a:t> </a:t>
            </a:r>
            <a:r>
              <a:rPr dirty="0" sz="3550" spc="-190">
                <a:solidFill>
                  <a:srgbClr val="FF3030"/>
                </a:solidFill>
                <a:latin typeface="Arial Black"/>
                <a:cs typeface="Arial Black"/>
              </a:rPr>
              <a:t>Train</a:t>
            </a:r>
            <a:endParaRPr sz="3550">
              <a:latin typeface="Arial Black"/>
              <a:cs typeface="Arial Black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141711" y="7692008"/>
            <a:ext cx="6358255" cy="565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550">
                <a:solidFill>
                  <a:srgbClr val="FF3030"/>
                </a:solidFill>
                <a:latin typeface="Lucida Sans Unicode"/>
                <a:cs typeface="Lucida Sans Unicode"/>
              </a:rPr>
              <a:t>Pretrain</a:t>
            </a:r>
            <a:r>
              <a:rPr dirty="0" sz="3550" spc="-135">
                <a:solidFill>
                  <a:srgbClr val="FF3030"/>
                </a:solidFill>
                <a:latin typeface="Lucida Sans Unicode"/>
                <a:cs typeface="Lucida Sans Unicode"/>
              </a:rPr>
              <a:t> </a:t>
            </a:r>
            <a:r>
              <a:rPr dirty="0" sz="3550">
                <a:solidFill>
                  <a:srgbClr val="FF3030"/>
                </a:solidFill>
                <a:latin typeface="Lucida Sans Unicode"/>
                <a:cs typeface="Lucida Sans Unicode"/>
              </a:rPr>
              <a:t>YOLOv8m</a:t>
            </a:r>
            <a:r>
              <a:rPr dirty="0" sz="3550" spc="-150">
                <a:solidFill>
                  <a:srgbClr val="FF3030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254">
                <a:solidFill>
                  <a:srgbClr val="FF3030"/>
                </a:solidFill>
                <a:latin typeface="Arial Black"/>
                <a:cs typeface="Arial Black"/>
              </a:rPr>
              <a:t>with</a:t>
            </a:r>
            <a:r>
              <a:rPr dirty="0" sz="3550" spc="-235">
                <a:solidFill>
                  <a:srgbClr val="FF3030"/>
                </a:solidFill>
                <a:latin typeface="Arial Black"/>
                <a:cs typeface="Arial Black"/>
              </a:rPr>
              <a:t> </a:t>
            </a:r>
            <a:r>
              <a:rPr dirty="0" sz="3550" spc="-185">
                <a:solidFill>
                  <a:srgbClr val="FF3030"/>
                </a:solidFill>
                <a:latin typeface="Arial Black"/>
                <a:cs typeface="Arial Black"/>
              </a:rPr>
              <a:t>Train</a:t>
            </a:r>
            <a:endParaRPr sz="35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422642" y="9000743"/>
            <a:ext cx="9836785" cy="110489"/>
          </a:xfrm>
          <a:custGeom>
            <a:avLst/>
            <a:gdLst/>
            <a:ahLst/>
            <a:cxnLst/>
            <a:rect l="l" t="t" r="r" b="b"/>
            <a:pathLst>
              <a:path w="9836785" h="110490">
                <a:moveTo>
                  <a:pt x="9825763" y="45478"/>
                </a:moveTo>
                <a:lnTo>
                  <a:pt x="9821925" y="45478"/>
                </a:lnTo>
                <a:lnTo>
                  <a:pt x="9821925" y="64528"/>
                </a:lnTo>
                <a:lnTo>
                  <a:pt x="9796803" y="64553"/>
                </a:lnTo>
                <a:lnTo>
                  <a:pt x="9761219" y="95808"/>
                </a:lnTo>
                <a:lnTo>
                  <a:pt x="9760712" y="101828"/>
                </a:lnTo>
                <a:lnTo>
                  <a:pt x="9764267" y="105778"/>
                </a:lnTo>
                <a:lnTo>
                  <a:pt x="9767696" y="109740"/>
                </a:lnTo>
                <a:lnTo>
                  <a:pt x="9773666" y="110134"/>
                </a:lnTo>
                <a:lnTo>
                  <a:pt x="9777729" y="106667"/>
                </a:lnTo>
                <a:lnTo>
                  <a:pt x="9836658" y="54990"/>
                </a:lnTo>
                <a:lnTo>
                  <a:pt x="9825763" y="45478"/>
                </a:lnTo>
                <a:close/>
              </a:path>
              <a:path w="9836785" h="110490">
                <a:moveTo>
                  <a:pt x="9796827" y="45503"/>
                </a:moveTo>
                <a:lnTo>
                  <a:pt x="0" y="54990"/>
                </a:lnTo>
                <a:lnTo>
                  <a:pt x="0" y="74040"/>
                </a:lnTo>
                <a:lnTo>
                  <a:pt x="9796803" y="64553"/>
                </a:lnTo>
                <a:lnTo>
                  <a:pt x="9807700" y="54981"/>
                </a:lnTo>
                <a:lnTo>
                  <a:pt x="9796827" y="45503"/>
                </a:lnTo>
                <a:close/>
              </a:path>
              <a:path w="9836785" h="110490">
                <a:moveTo>
                  <a:pt x="9807700" y="54981"/>
                </a:moveTo>
                <a:lnTo>
                  <a:pt x="9796803" y="64553"/>
                </a:lnTo>
                <a:lnTo>
                  <a:pt x="9821925" y="64528"/>
                </a:lnTo>
                <a:lnTo>
                  <a:pt x="9821925" y="62179"/>
                </a:lnTo>
                <a:lnTo>
                  <a:pt x="9815956" y="62179"/>
                </a:lnTo>
                <a:lnTo>
                  <a:pt x="9807700" y="54981"/>
                </a:lnTo>
                <a:close/>
              </a:path>
              <a:path w="9836785" h="110490">
                <a:moveTo>
                  <a:pt x="9815829" y="47840"/>
                </a:moveTo>
                <a:lnTo>
                  <a:pt x="9807700" y="54981"/>
                </a:lnTo>
                <a:lnTo>
                  <a:pt x="9815956" y="62179"/>
                </a:lnTo>
                <a:lnTo>
                  <a:pt x="9815829" y="47840"/>
                </a:lnTo>
                <a:close/>
              </a:path>
              <a:path w="9836785" h="110490">
                <a:moveTo>
                  <a:pt x="9821925" y="47840"/>
                </a:moveTo>
                <a:lnTo>
                  <a:pt x="9815829" y="47840"/>
                </a:lnTo>
                <a:lnTo>
                  <a:pt x="9815956" y="62179"/>
                </a:lnTo>
                <a:lnTo>
                  <a:pt x="9821925" y="62179"/>
                </a:lnTo>
                <a:lnTo>
                  <a:pt x="9821925" y="47840"/>
                </a:lnTo>
                <a:close/>
              </a:path>
              <a:path w="9836785" h="110490">
                <a:moveTo>
                  <a:pt x="9821925" y="45478"/>
                </a:moveTo>
                <a:lnTo>
                  <a:pt x="9796827" y="45503"/>
                </a:lnTo>
                <a:lnTo>
                  <a:pt x="9807700" y="54981"/>
                </a:lnTo>
                <a:lnTo>
                  <a:pt x="9815829" y="47840"/>
                </a:lnTo>
                <a:lnTo>
                  <a:pt x="9821925" y="47840"/>
                </a:lnTo>
                <a:lnTo>
                  <a:pt x="9821925" y="45478"/>
                </a:lnTo>
                <a:close/>
              </a:path>
              <a:path w="9836785" h="110490">
                <a:moveTo>
                  <a:pt x="9773666" y="0"/>
                </a:moveTo>
                <a:lnTo>
                  <a:pt x="9767569" y="380"/>
                </a:lnTo>
                <a:lnTo>
                  <a:pt x="9760712" y="8254"/>
                </a:lnTo>
                <a:lnTo>
                  <a:pt x="9761092" y="14350"/>
                </a:lnTo>
                <a:lnTo>
                  <a:pt x="9796827" y="45503"/>
                </a:lnTo>
                <a:lnTo>
                  <a:pt x="9825763" y="45478"/>
                </a:lnTo>
                <a:lnTo>
                  <a:pt x="97736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4898771" y="0"/>
            <a:ext cx="13389610" cy="4137660"/>
            <a:chOff x="4898771" y="0"/>
            <a:chExt cx="13389610" cy="41376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8771" y="917702"/>
              <a:ext cx="8915400" cy="9326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4287" y="0"/>
              <a:ext cx="5323713" cy="4137659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0" y="2980944"/>
            <a:ext cx="9048115" cy="7306309"/>
            <a:chOff x="0" y="2980944"/>
            <a:chExt cx="9048115" cy="7306309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884162"/>
              <a:ext cx="4815726" cy="340283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699" y="2980944"/>
              <a:ext cx="8019288" cy="4521708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46107" y="2980944"/>
            <a:ext cx="8093964" cy="4521708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806955" y="7692008"/>
            <a:ext cx="6037580" cy="565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550">
                <a:solidFill>
                  <a:srgbClr val="FF3030"/>
                </a:solidFill>
                <a:latin typeface="Lucida Sans Unicode"/>
                <a:cs typeface="Lucida Sans Unicode"/>
              </a:rPr>
              <a:t>Pretrain</a:t>
            </a:r>
            <a:r>
              <a:rPr dirty="0" sz="3550" spc="-130">
                <a:solidFill>
                  <a:srgbClr val="FF3030"/>
                </a:solidFill>
                <a:latin typeface="Lucida Sans Unicode"/>
                <a:cs typeface="Lucida Sans Unicode"/>
              </a:rPr>
              <a:t> </a:t>
            </a:r>
            <a:r>
              <a:rPr dirty="0" sz="3550">
                <a:solidFill>
                  <a:srgbClr val="FF3030"/>
                </a:solidFill>
                <a:latin typeface="Lucida Sans Unicode"/>
                <a:cs typeface="Lucida Sans Unicode"/>
              </a:rPr>
              <a:t>YOLOv8m</a:t>
            </a:r>
            <a:r>
              <a:rPr dirty="0" sz="3550" spc="-145">
                <a:solidFill>
                  <a:srgbClr val="FF3030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195">
                <a:solidFill>
                  <a:srgbClr val="FF3030"/>
                </a:solidFill>
                <a:latin typeface="Arial Black"/>
                <a:cs typeface="Arial Black"/>
              </a:rPr>
              <a:t>No</a:t>
            </a:r>
            <a:r>
              <a:rPr dirty="0" sz="3550" spc="-229">
                <a:solidFill>
                  <a:srgbClr val="FF3030"/>
                </a:solidFill>
                <a:latin typeface="Arial Black"/>
                <a:cs typeface="Arial Black"/>
              </a:rPr>
              <a:t> </a:t>
            </a:r>
            <a:r>
              <a:rPr dirty="0" sz="3550" spc="-190">
                <a:solidFill>
                  <a:srgbClr val="FF3030"/>
                </a:solidFill>
                <a:latin typeface="Arial Black"/>
                <a:cs typeface="Arial Black"/>
              </a:rPr>
              <a:t>Train</a:t>
            </a:r>
            <a:endParaRPr sz="3550">
              <a:latin typeface="Arial Black"/>
              <a:cs typeface="Arial Black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141711" y="7692008"/>
            <a:ext cx="6358255" cy="565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550">
                <a:solidFill>
                  <a:srgbClr val="FF3030"/>
                </a:solidFill>
                <a:latin typeface="Lucida Sans Unicode"/>
                <a:cs typeface="Lucida Sans Unicode"/>
              </a:rPr>
              <a:t>Pretrain</a:t>
            </a:r>
            <a:r>
              <a:rPr dirty="0" sz="3550" spc="-135">
                <a:solidFill>
                  <a:srgbClr val="FF3030"/>
                </a:solidFill>
                <a:latin typeface="Lucida Sans Unicode"/>
                <a:cs typeface="Lucida Sans Unicode"/>
              </a:rPr>
              <a:t> </a:t>
            </a:r>
            <a:r>
              <a:rPr dirty="0" sz="3550">
                <a:solidFill>
                  <a:srgbClr val="FF3030"/>
                </a:solidFill>
                <a:latin typeface="Lucida Sans Unicode"/>
                <a:cs typeface="Lucida Sans Unicode"/>
              </a:rPr>
              <a:t>YOLOv8m</a:t>
            </a:r>
            <a:r>
              <a:rPr dirty="0" sz="3550" spc="-150">
                <a:solidFill>
                  <a:srgbClr val="FF3030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254">
                <a:solidFill>
                  <a:srgbClr val="FF3030"/>
                </a:solidFill>
                <a:latin typeface="Arial Black"/>
                <a:cs typeface="Arial Black"/>
              </a:rPr>
              <a:t>with</a:t>
            </a:r>
            <a:r>
              <a:rPr dirty="0" sz="3550" spc="-235">
                <a:solidFill>
                  <a:srgbClr val="FF3030"/>
                </a:solidFill>
                <a:latin typeface="Arial Black"/>
                <a:cs typeface="Arial Black"/>
              </a:rPr>
              <a:t> </a:t>
            </a:r>
            <a:r>
              <a:rPr dirty="0" sz="3550" spc="-185">
                <a:solidFill>
                  <a:srgbClr val="FF3030"/>
                </a:solidFill>
                <a:latin typeface="Arial Black"/>
                <a:cs typeface="Arial Black"/>
              </a:rPr>
              <a:t>Train</a:t>
            </a:r>
            <a:endParaRPr sz="35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6129" y="2954147"/>
            <a:ext cx="7210805" cy="133222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0832" y="4376420"/>
            <a:ext cx="10142346" cy="133222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05683" y="5800344"/>
            <a:ext cx="13252196" cy="133197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64286" y="0"/>
            <a:ext cx="5323713" cy="413765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6884161"/>
            <a:ext cx="4884800" cy="34028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422642" y="9000743"/>
            <a:ext cx="9836785" cy="110489"/>
          </a:xfrm>
          <a:custGeom>
            <a:avLst/>
            <a:gdLst/>
            <a:ahLst/>
            <a:cxnLst/>
            <a:rect l="l" t="t" r="r" b="b"/>
            <a:pathLst>
              <a:path w="9836785" h="110490">
                <a:moveTo>
                  <a:pt x="9825763" y="45478"/>
                </a:moveTo>
                <a:lnTo>
                  <a:pt x="9821925" y="45478"/>
                </a:lnTo>
                <a:lnTo>
                  <a:pt x="9821925" y="64528"/>
                </a:lnTo>
                <a:lnTo>
                  <a:pt x="9796803" y="64553"/>
                </a:lnTo>
                <a:lnTo>
                  <a:pt x="9761219" y="95808"/>
                </a:lnTo>
                <a:lnTo>
                  <a:pt x="9760712" y="101828"/>
                </a:lnTo>
                <a:lnTo>
                  <a:pt x="9764267" y="105778"/>
                </a:lnTo>
                <a:lnTo>
                  <a:pt x="9767696" y="109740"/>
                </a:lnTo>
                <a:lnTo>
                  <a:pt x="9773666" y="110134"/>
                </a:lnTo>
                <a:lnTo>
                  <a:pt x="9777729" y="106667"/>
                </a:lnTo>
                <a:lnTo>
                  <a:pt x="9836658" y="54990"/>
                </a:lnTo>
                <a:lnTo>
                  <a:pt x="9825763" y="45478"/>
                </a:lnTo>
                <a:close/>
              </a:path>
              <a:path w="9836785" h="110490">
                <a:moveTo>
                  <a:pt x="9796827" y="45503"/>
                </a:moveTo>
                <a:lnTo>
                  <a:pt x="0" y="54990"/>
                </a:lnTo>
                <a:lnTo>
                  <a:pt x="0" y="74040"/>
                </a:lnTo>
                <a:lnTo>
                  <a:pt x="9796803" y="64553"/>
                </a:lnTo>
                <a:lnTo>
                  <a:pt x="9807700" y="54981"/>
                </a:lnTo>
                <a:lnTo>
                  <a:pt x="9796827" y="45503"/>
                </a:lnTo>
                <a:close/>
              </a:path>
              <a:path w="9836785" h="110490">
                <a:moveTo>
                  <a:pt x="9807700" y="54981"/>
                </a:moveTo>
                <a:lnTo>
                  <a:pt x="9796803" y="64553"/>
                </a:lnTo>
                <a:lnTo>
                  <a:pt x="9821925" y="64528"/>
                </a:lnTo>
                <a:lnTo>
                  <a:pt x="9821925" y="62179"/>
                </a:lnTo>
                <a:lnTo>
                  <a:pt x="9815956" y="62179"/>
                </a:lnTo>
                <a:lnTo>
                  <a:pt x="9807700" y="54981"/>
                </a:lnTo>
                <a:close/>
              </a:path>
              <a:path w="9836785" h="110490">
                <a:moveTo>
                  <a:pt x="9815829" y="47840"/>
                </a:moveTo>
                <a:lnTo>
                  <a:pt x="9807700" y="54981"/>
                </a:lnTo>
                <a:lnTo>
                  <a:pt x="9815956" y="62179"/>
                </a:lnTo>
                <a:lnTo>
                  <a:pt x="9815829" y="47840"/>
                </a:lnTo>
                <a:close/>
              </a:path>
              <a:path w="9836785" h="110490">
                <a:moveTo>
                  <a:pt x="9821925" y="47840"/>
                </a:moveTo>
                <a:lnTo>
                  <a:pt x="9815829" y="47840"/>
                </a:lnTo>
                <a:lnTo>
                  <a:pt x="9815956" y="62179"/>
                </a:lnTo>
                <a:lnTo>
                  <a:pt x="9821925" y="62179"/>
                </a:lnTo>
                <a:lnTo>
                  <a:pt x="9821925" y="47840"/>
                </a:lnTo>
                <a:close/>
              </a:path>
              <a:path w="9836785" h="110490">
                <a:moveTo>
                  <a:pt x="9821925" y="45478"/>
                </a:moveTo>
                <a:lnTo>
                  <a:pt x="9796827" y="45503"/>
                </a:lnTo>
                <a:lnTo>
                  <a:pt x="9807700" y="54981"/>
                </a:lnTo>
                <a:lnTo>
                  <a:pt x="9815829" y="47840"/>
                </a:lnTo>
                <a:lnTo>
                  <a:pt x="9821925" y="47840"/>
                </a:lnTo>
                <a:lnTo>
                  <a:pt x="9821925" y="45478"/>
                </a:lnTo>
                <a:close/>
              </a:path>
              <a:path w="9836785" h="110490">
                <a:moveTo>
                  <a:pt x="9773666" y="0"/>
                </a:moveTo>
                <a:lnTo>
                  <a:pt x="9767569" y="380"/>
                </a:lnTo>
                <a:lnTo>
                  <a:pt x="9760712" y="8254"/>
                </a:lnTo>
                <a:lnTo>
                  <a:pt x="9761092" y="14350"/>
                </a:lnTo>
                <a:lnTo>
                  <a:pt x="9796827" y="45503"/>
                </a:lnTo>
                <a:lnTo>
                  <a:pt x="9825763" y="45478"/>
                </a:lnTo>
                <a:lnTo>
                  <a:pt x="97736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3770" y="936066"/>
            <a:ext cx="5148834" cy="93299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64286" y="0"/>
            <a:ext cx="5323713" cy="413765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884161"/>
            <a:ext cx="4815726" cy="3402835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2336545" y="3599053"/>
            <a:ext cx="14210665" cy="864235"/>
            <a:chOff x="2336545" y="3599053"/>
            <a:chExt cx="14210665" cy="864235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6545" y="3599053"/>
              <a:ext cx="12924408" cy="86410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69414" y="3599053"/>
              <a:ext cx="908913" cy="86410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23819" y="3599053"/>
              <a:ext cx="1223009" cy="864108"/>
            </a:xfrm>
            <a:prstGeom prst="rect">
              <a:avLst/>
            </a:prstGeom>
          </p:spPr>
        </p:pic>
      </p:grpSp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65985" y="4527169"/>
            <a:ext cx="15537561" cy="86410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74773" y="5453456"/>
            <a:ext cx="15110460" cy="864412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10779" y="6380734"/>
            <a:ext cx="2646045" cy="86410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422642" y="9000743"/>
            <a:ext cx="9836785" cy="110489"/>
          </a:xfrm>
          <a:custGeom>
            <a:avLst/>
            <a:gdLst/>
            <a:ahLst/>
            <a:cxnLst/>
            <a:rect l="l" t="t" r="r" b="b"/>
            <a:pathLst>
              <a:path w="9836785" h="110490">
                <a:moveTo>
                  <a:pt x="9825763" y="45478"/>
                </a:moveTo>
                <a:lnTo>
                  <a:pt x="9821925" y="45478"/>
                </a:lnTo>
                <a:lnTo>
                  <a:pt x="9821925" y="64528"/>
                </a:lnTo>
                <a:lnTo>
                  <a:pt x="9796803" y="64553"/>
                </a:lnTo>
                <a:lnTo>
                  <a:pt x="9761219" y="95808"/>
                </a:lnTo>
                <a:lnTo>
                  <a:pt x="9760712" y="101828"/>
                </a:lnTo>
                <a:lnTo>
                  <a:pt x="9764267" y="105778"/>
                </a:lnTo>
                <a:lnTo>
                  <a:pt x="9767696" y="109740"/>
                </a:lnTo>
                <a:lnTo>
                  <a:pt x="9773666" y="110134"/>
                </a:lnTo>
                <a:lnTo>
                  <a:pt x="9777729" y="106667"/>
                </a:lnTo>
                <a:lnTo>
                  <a:pt x="9836658" y="54990"/>
                </a:lnTo>
                <a:lnTo>
                  <a:pt x="9825763" y="45478"/>
                </a:lnTo>
                <a:close/>
              </a:path>
              <a:path w="9836785" h="110490">
                <a:moveTo>
                  <a:pt x="9796827" y="45503"/>
                </a:moveTo>
                <a:lnTo>
                  <a:pt x="0" y="54990"/>
                </a:lnTo>
                <a:lnTo>
                  <a:pt x="0" y="74040"/>
                </a:lnTo>
                <a:lnTo>
                  <a:pt x="9796803" y="64553"/>
                </a:lnTo>
                <a:lnTo>
                  <a:pt x="9807700" y="54981"/>
                </a:lnTo>
                <a:lnTo>
                  <a:pt x="9796827" y="45503"/>
                </a:lnTo>
                <a:close/>
              </a:path>
              <a:path w="9836785" h="110490">
                <a:moveTo>
                  <a:pt x="9807700" y="54981"/>
                </a:moveTo>
                <a:lnTo>
                  <a:pt x="9796803" y="64553"/>
                </a:lnTo>
                <a:lnTo>
                  <a:pt x="9821925" y="64528"/>
                </a:lnTo>
                <a:lnTo>
                  <a:pt x="9821925" y="62179"/>
                </a:lnTo>
                <a:lnTo>
                  <a:pt x="9815956" y="62179"/>
                </a:lnTo>
                <a:lnTo>
                  <a:pt x="9807700" y="54981"/>
                </a:lnTo>
                <a:close/>
              </a:path>
              <a:path w="9836785" h="110490">
                <a:moveTo>
                  <a:pt x="9815829" y="47840"/>
                </a:moveTo>
                <a:lnTo>
                  <a:pt x="9807700" y="54981"/>
                </a:lnTo>
                <a:lnTo>
                  <a:pt x="9815956" y="62179"/>
                </a:lnTo>
                <a:lnTo>
                  <a:pt x="9815829" y="47840"/>
                </a:lnTo>
                <a:close/>
              </a:path>
              <a:path w="9836785" h="110490">
                <a:moveTo>
                  <a:pt x="9821925" y="47840"/>
                </a:moveTo>
                <a:lnTo>
                  <a:pt x="9815829" y="47840"/>
                </a:lnTo>
                <a:lnTo>
                  <a:pt x="9815956" y="62179"/>
                </a:lnTo>
                <a:lnTo>
                  <a:pt x="9821925" y="62179"/>
                </a:lnTo>
                <a:lnTo>
                  <a:pt x="9821925" y="47840"/>
                </a:lnTo>
                <a:close/>
              </a:path>
              <a:path w="9836785" h="110490">
                <a:moveTo>
                  <a:pt x="9821925" y="45478"/>
                </a:moveTo>
                <a:lnTo>
                  <a:pt x="9796827" y="45503"/>
                </a:lnTo>
                <a:lnTo>
                  <a:pt x="9807700" y="54981"/>
                </a:lnTo>
                <a:lnTo>
                  <a:pt x="9815829" y="47840"/>
                </a:lnTo>
                <a:lnTo>
                  <a:pt x="9821925" y="47840"/>
                </a:lnTo>
                <a:lnTo>
                  <a:pt x="9821925" y="45478"/>
                </a:lnTo>
                <a:close/>
              </a:path>
              <a:path w="9836785" h="110490">
                <a:moveTo>
                  <a:pt x="9773666" y="0"/>
                </a:moveTo>
                <a:lnTo>
                  <a:pt x="9767569" y="380"/>
                </a:lnTo>
                <a:lnTo>
                  <a:pt x="9760712" y="8254"/>
                </a:lnTo>
                <a:lnTo>
                  <a:pt x="9761092" y="14350"/>
                </a:lnTo>
                <a:lnTo>
                  <a:pt x="9796827" y="45503"/>
                </a:lnTo>
                <a:lnTo>
                  <a:pt x="9825763" y="45478"/>
                </a:lnTo>
                <a:lnTo>
                  <a:pt x="97736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4610" y="936066"/>
            <a:ext cx="6884034" cy="93299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64286" y="0"/>
            <a:ext cx="5323713" cy="413765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884161"/>
            <a:ext cx="4815726" cy="3402835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349754" y="2768600"/>
            <a:ext cx="199390" cy="619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-50">
                <a:latin typeface="Arial MT"/>
                <a:cs typeface="Arial MT"/>
              </a:rPr>
              <a:t>•</a:t>
            </a:r>
            <a:endParaRPr sz="3900">
              <a:latin typeface="Arial MT"/>
              <a:cs typeface="Arial MT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84601" y="2761488"/>
            <a:ext cx="2342896" cy="64922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51983" y="2761488"/>
            <a:ext cx="1774316" cy="64922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47736" y="2761488"/>
            <a:ext cx="2232913" cy="64922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119106" y="2761488"/>
            <a:ext cx="2028190" cy="64922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26442" y="2761488"/>
            <a:ext cx="1821561" cy="64922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500860" y="2761488"/>
            <a:ext cx="1430655" cy="64922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262604" y="2761488"/>
            <a:ext cx="1329309" cy="64922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784601" y="3459479"/>
            <a:ext cx="3229102" cy="649224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546215" y="3459479"/>
            <a:ext cx="2034031" cy="64922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067165" y="3459479"/>
            <a:ext cx="3327780" cy="64922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888214" y="3459479"/>
            <a:ext cx="2363851" cy="649224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782543" y="3459479"/>
            <a:ext cx="1772411" cy="649224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2784601" y="4157167"/>
            <a:ext cx="3101975" cy="649605"/>
            <a:chOff x="2784601" y="4157167"/>
            <a:chExt cx="3101975" cy="649605"/>
          </a:xfrm>
        </p:grpSpPr>
        <p:pic>
          <p:nvPicPr>
            <p:cNvPr id="20" name="object 2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84601" y="4157167"/>
              <a:ext cx="3050031" cy="64952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29706" y="4157167"/>
              <a:ext cx="356615" cy="649528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2349754" y="4864353"/>
            <a:ext cx="199390" cy="619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-50">
                <a:latin typeface="Arial MT"/>
                <a:cs typeface="Arial MT"/>
              </a:rPr>
              <a:t>•</a:t>
            </a:r>
            <a:endParaRPr sz="3900">
              <a:latin typeface="Arial MT"/>
              <a:cs typeface="Arial MT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2784601" y="4857241"/>
            <a:ext cx="8319134" cy="649605"/>
            <a:chOff x="2784601" y="4857241"/>
            <a:chExt cx="8319134" cy="649605"/>
          </a:xfrm>
        </p:grpSpPr>
        <p:pic>
          <p:nvPicPr>
            <p:cNvPr id="24" name="object 2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84601" y="4857241"/>
              <a:ext cx="2666365" cy="649224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95010" y="4857241"/>
              <a:ext cx="1779777" cy="649224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19848" y="4857241"/>
              <a:ext cx="4146041" cy="649224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46994" y="4857241"/>
              <a:ext cx="356616" cy="649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4286" y="0"/>
            <a:ext cx="5323713" cy="413765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1028700"/>
            <a:ext cx="7373620" cy="9258300"/>
            <a:chOff x="0" y="1028700"/>
            <a:chExt cx="7373620" cy="92583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884162"/>
              <a:ext cx="4815726" cy="340283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28699" y="1028700"/>
              <a:ext cx="6344920" cy="6330950"/>
            </a:xfrm>
            <a:custGeom>
              <a:avLst/>
              <a:gdLst/>
              <a:ahLst/>
              <a:cxnLst/>
              <a:rect l="l" t="t" r="r" b="b"/>
              <a:pathLst>
                <a:path w="6344920" h="6330950">
                  <a:moveTo>
                    <a:pt x="6344411" y="0"/>
                  </a:moveTo>
                  <a:lnTo>
                    <a:pt x="0" y="0"/>
                  </a:lnTo>
                  <a:lnTo>
                    <a:pt x="0" y="6330696"/>
                  </a:lnTo>
                  <a:lnTo>
                    <a:pt x="6344411" y="6330696"/>
                  </a:lnTo>
                  <a:lnTo>
                    <a:pt x="6344411" y="0"/>
                  </a:lnTo>
                  <a:close/>
                </a:path>
              </a:pathLst>
            </a:custGeom>
            <a:solidFill>
              <a:srgbClr val="4F3829">
                <a:alpha val="29803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664" y="1371600"/>
              <a:ext cx="1697735" cy="3102864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634204" y="6883907"/>
            <a:ext cx="653795" cy="310286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8700" y="1028700"/>
            <a:ext cx="6330696" cy="6330696"/>
          </a:xfrm>
          <a:prstGeom prst="rect">
            <a:avLst/>
          </a:prstGeom>
        </p:spPr>
      </p:pic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8502777" y="1766570"/>
          <a:ext cx="9005570" cy="74206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45635"/>
                <a:gridCol w="4445635"/>
              </a:tblGrid>
              <a:tr h="975994">
                <a:tc gridSpan="2"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2425"/>
                        </a:spcBef>
                      </a:pPr>
                      <a:r>
                        <a:rPr dirty="0" sz="2200" spc="125">
                          <a:solidFill>
                            <a:srgbClr val="8379F6"/>
                          </a:solidFill>
                          <a:latin typeface="Arial Black"/>
                          <a:cs typeface="Arial Black"/>
                        </a:rPr>
                        <a:t>CV-</a:t>
                      </a:r>
                      <a:r>
                        <a:rPr dirty="0" sz="2200" spc="-125">
                          <a:solidFill>
                            <a:srgbClr val="8379F6"/>
                          </a:solidFill>
                          <a:latin typeface="Arial Black"/>
                          <a:cs typeface="Arial Black"/>
                        </a:rPr>
                        <a:t>D</a:t>
                      </a:r>
                      <a:r>
                        <a:rPr dirty="0" sz="2200" spc="-240">
                          <a:solidFill>
                            <a:srgbClr val="8379F6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dirty="0" sz="2200" spc="-45">
                          <a:solidFill>
                            <a:srgbClr val="8379F6"/>
                          </a:solidFill>
                          <a:latin typeface="Arial Black"/>
                          <a:cs typeface="Arial Black"/>
                        </a:rPr>
                        <a:t>(Geoffrey</a:t>
                      </a:r>
                      <a:r>
                        <a:rPr dirty="0" sz="2200" spc="-200">
                          <a:solidFill>
                            <a:srgbClr val="8379F6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dirty="0" sz="2200" spc="-10">
                          <a:solidFill>
                            <a:srgbClr val="8379F6"/>
                          </a:solidFill>
                          <a:latin typeface="Arial Black"/>
                          <a:cs typeface="Arial Black"/>
                        </a:rPr>
                        <a:t>Hinton)</a:t>
                      </a:r>
                      <a:endParaRPr sz="2200">
                        <a:latin typeface="Arial Black"/>
                        <a:cs typeface="Arial Black"/>
                      </a:endParaRPr>
                    </a:p>
                  </a:txBody>
                  <a:tcPr marL="0" marR="0" marB="0" marT="30797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975994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425"/>
                        </a:spcBef>
                      </a:pPr>
                      <a:r>
                        <a:rPr dirty="0" sz="2200" spc="-120">
                          <a:solidFill>
                            <a:srgbClr val="8379F6"/>
                          </a:solidFill>
                          <a:latin typeface="Arial Black"/>
                          <a:cs typeface="Arial Black"/>
                        </a:rPr>
                        <a:t>NAMA</a:t>
                      </a:r>
                      <a:r>
                        <a:rPr dirty="0" sz="2200" spc="-235">
                          <a:solidFill>
                            <a:srgbClr val="8379F6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dirty="0" sz="2200" spc="-10">
                          <a:solidFill>
                            <a:srgbClr val="8379F6"/>
                          </a:solidFill>
                          <a:latin typeface="Arial Black"/>
                          <a:cs typeface="Arial Black"/>
                        </a:rPr>
                        <a:t>ANGGOTA</a:t>
                      </a:r>
                      <a:endParaRPr sz="2200">
                        <a:latin typeface="Arial Black"/>
                        <a:cs typeface="Arial Black"/>
                      </a:endParaRPr>
                    </a:p>
                  </a:txBody>
                  <a:tcPr marL="0" marR="0" marB="0" marT="30797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425"/>
                        </a:spcBef>
                      </a:pPr>
                      <a:r>
                        <a:rPr dirty="0" sz="2200" spc="-100">
                          <a:solidFill>
                            <a:srgbClr val="8379F6"/>
                          </a:solidFill>
                          <a:latin typeface="Arial Black"/>
                          <a:cs typeface="Arial Black"/>
                        </a:rPr>
                        <a:t>PENUGASAN</a:t>
                      </a:r>
                      <a:endParaRPr sz="2200">
                        <a:latin typeface="Arial Black"/>
                        <a:cs typeface="Arial Black"/>
                      </a:endParaRPr>
                    </a:p>
                  </a:txBody>
                  <a:tcPr marL="0" marR="0" marB="0" marT="30797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004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817370" marR="549275" indent="-1260475">
                        <a:lnSpc>
                          <a:spcPct val="114399"/>
                        </a:lnSpc>
                        <a:spcBef>
                          <a:spcPts val="5"/>
                        </a:spcBef>
                      </a:pPr>
                      <a:r>
                        <a:rPr dirty="0" sz="1600" i="1">
                          <a:solidFill>
                            <a:srgbClr val="8379F6"/>
                          </a:solidFill>
                          <a:latin typeface="Verdana"/>
                          <a:cs typeface="Verdana"/>
                        </a:rPr>
                        <a:t>Calvin</a:t>
                      </a:r>
                      <a:r>
                        <a:rPr dirty="0" sz="1600" spc="-55" i="1">
                          <a:solidFill>
                            <a:srgbClr val="8379F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600" i="1">
                          <a:solidFill>
                            <a:srgbClr val="8379F6"/>
                          </a:solidFill>
                          <a:latin typeface="Verdana"/>
                          <a:cs typeface="Verdana"/>
                        </a:rPr>
                        <a:t>Christian</a:t>
                      </a:r>
                      <a:r>
                        <a:rPr dirty="0" sz="1600" spc="-50" i="1">
                          <a:solidFill>
                            <a:srgbClr val="8379F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600" spc="55" i="1">
                          <a:solidFill>
                            <a:srgbClr val="8379F6"/>
                          </a:solidFill>
                          <a:latin typeface="Verdana"/>
                          <a:cs typeface="Verdana"/>
                        </a:rPr>
                        <a:t>Chandra</a:t>
                      </a:r>
                      <a:r>
                        <a:rPr dirty="0" sz="1600" spc="-165" i="1">
                          <a:solidFill>
                            <a:srgbClr val="8379F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600" spc="140" b="1" i="1">
                          <a:solidFill>
                            <a:srgbClr val="8379F6"/>
                          </a:solidFill>
                          <a:latin typeface="Arial"/>
                          <a:cs typeface="Arial"/>
                        </a:rPr>
                        <a:t>(Team </a:t>
                      </a:r>
                      <a:r>
                        <a:rPr dirty="0" sz="1600" spc="70" b="1" i="1">
                          <a:solidFill>
                            <a:srgbClr val="8379F6"/>
                          </a:solidFill>
                          <a:latin typeface="Arial"/>
                          <a:cs typeface="Arial"/>
                        </a:rPr>
                        <a:t>Leader)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952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600" i="1">
                          <a:solidFill>
                            <a:srgbClr val="8379F6"/>
                          </a:solidFill>
                          <a:latin typeface="Verdana"/>
                          <a:cs typeface="Verdana"/>
                        </a:rPr>
                        <a:t>Coding</a:t>
                      </a:r>
                      <a:r>
                        <a:rPr dirty="0" sz="1600">
                          <a:solidFill>
                            <a:srgbClr val="8379F6"/>
                          </a:solidFill>
                          <a:latin typeface="Lucida Sans Unicode"/>
                          <a:cs typeface="Lucida Sans Unicode"/>
                        </a:rPr>
                        <a:t>,</a:t>
                      </a:r>
                      <a:r>
                        <a:rPr dirty="0" sz="1600" spc="-45">
                          <a:solidFill>
                            <a:srgbClr val="8379F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600" spc="90">
                          <a:solidFill>
                            <a:srgbClr val="8379F6"/>
                          </a:solidFill>
                          <a:latin typeface="Lucida Sans Unicode"/>
                          <a:cs typeface="Lucida Sans Unicode"/>
                        </a:rPr>
                        <a:t>pembuatan</a:t>
                      </a:r>
                      <a:r>
                        <a:rPr dirty="0" sz="1600" spc="-35">
                          <a:solidFill>
                            <a:srgbClr val="8379F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600" spc="-25">
                          <a:solidFill>
                            <a:srgbClr val="8379F6"/>
                          </a:solidFill>
                          <a:latin typeface="Lucida Sans Unicode"/>
                          <a:cs typeface="Lucida Sans Unicode"/>
                        </a:rPr>
                        <a:t>PPT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8478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72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44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30" i="1">
                          <a:solidFill>
                            <a:srgbClr val="8379F6"/>
                          </a:solidFill>
                          <a:latin typeface="Verdana"/>
                          <a:cs typeface="Verdana"/>
                        </a:rPr>
                        <a:t>Satrio</a:t>
                      </a:r>
                      <a:r>
                        <a:rPr dirty="0" sz="1600" spc="-90" i="1">
                          <a:solidFill>
                            <a:srgbClr val="8379F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600" spc="-10" i="1">
                          <a:solidFill>
                            <a:srgbClr val="8379F6"/>
                          </a:solidFill>
                          <a:latin typeface="Verdana"/>
                          <a:cs typeface="Verdana"/>
                        </a:rPr>
                        <a:t>Fatturahman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 marT="120014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44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solidFill>
                            <a:srgbClr val="8379F6"/>
                          </a:solidFill>
                          <a:latin typeface="Lucida Sans Unicode"/>
                          <a:cs typeface="Lucida Sans Unicode"/>
                        </a:rPr>
                        <a:t>Coding,</a:t>
                      </a:r>
                      <a:r>
                        <a:rPr dirty="0" sz="1600" spc="-55">
                          <a:solidFill>
                            <a:srgbClr val="8379F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600" spc="90">
                          <a:solidFill>
                            <a:srgbClr val="8379F6"/>
                          </a:solidFill>
                          <a:latin typeface="Lucida Sans Unicode"/>
                          <a:cs typeface="Lucida Sans Unicode"/>
                        </a:rPr>
                        <a:t>pembuatan</a:t>
                      </a:r>
                      <a:r>
                        <a:rPr dirty="0" sz="1600" spc="-55">
                          <a:solidFill>
                            <a:srgbClr val="8379F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600" spc="-25">
                          <a:solidFill>
                            <a:srgbClr val="8379F6"/>
                          </a:solidFill>
                          <a:latin typeface="Lucida Sans Unicode"/>
                          <a:cs typeface="Lucida Sans Unicode"/>
                        </a:rPr>
                        <a:t>PPT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20014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315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600" i="1">
                          <a:solidFill>
                            <a:srgbClr val="8379F6"/>
                          </a:solidFill>
                          <a:latin typeface="Verdana"/>
                          <a:cs typeface="Verdana"/>
                        </a:rPr>
                        <a:t>Shania</a:t>
                      </a:r>
                      <a:r>
                        <a:rPr dirty="0" sz="1600" spc="-30" i="1">
                          <a:solidFill>
                            <a:srgbClr val="8379F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600" spc="-10" i="1">
                          <a:solidFill>
                            <a:srgbClr val="8379F6"/>
                          </a:solidFill>
                          <a:latin typeface="Verdana"/>
                          <a:cs typeface="Verdana"/>
                        </a:rPr>
                        <a:t>Salsabilla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 marT="20066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600">
                          <a:solidFill>
                            <a:srgbClr val="8379F6"/>
                          </a:solidFill>
                          <a:latin typeface="Lucida Sans Unicode"/>
                          <a:cs typeface="Lucida Sans Unicode"/>
                        </a:rPr>
                        <a:t>Coding,</a:t>
                      </a:r>
                      <a:r>
                        <a:rPr dirty="0" sz="1600" spc="-55">
                          <a:solidFill>
                            <a:srgbClr val="8379F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600" spc="90">
                          <a:solidFill>
                            <a:srgbClr val="8379F6"/>
                          </a:solidFill>
                          <a:latin typeface="Lucida Sans Unicode"/>
                          <a:cs typeface="Lucida Sans Unicode"/>
                        </a:rPr>
                        <a:t>pembuatan</a:t>
                      </a:r>
                      <a:r>
                        <a:rPr dirty="0" sz="1600" spc="-55">
                          <a:solidFill>
                            <a:srgbClr val="8379F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600" spc="-25">
                          <a:solidFill>
                            <a:srgbClr val="8379F6"/>
                          </a:solidFill>
                          <a:latin typeface="Lucida Sans Unicode"/>
                          <a:cs typeface="Lucida Sans Unicode"/>
                        </a:rPr>
                        <a:t>PPT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0066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32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40" i="1">
                          <a:solidFill>
                            <a:srgbClr val="8379F6"/>
                          </a:solidFill>
                          <a:latin typeface="Verdana"/>
                          <a:cs typeface="Verdana"/>
                        </a:rPr>
                        <a:t>Eureka</a:t>
                      </a:r>
                      <a:r>
                        <a:rPr dirty="0" sz="1600" spc="-85" i="1">
                          <a:solidFill>
                            <a:srgbClr val="8379F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600" spc="-10" i="1">
                          <a:solidFill>
                            <a:srgbClr val="8379F6"/>
                          </a:solidFill>
                          <a:latin typeface="Verdana"/>
                          <a:cs typeface="Verdana"/>
                        </a:rPr>
                        <a:t>Labdawara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 marT="20066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600">
                          <a:solidFill>
                            <a:srgbClr val="8379F6"/>
                          </a:solidFill>
                          <a:latin typeface="Lucida Sans Unicode"/>
                          <a:cs typeface="Lucida Sans Unicode"/>
                        </a:rPr>
                        <a:t>Coding,</a:t>
                      </a:r>
                      <a:r>
                        <a:rPr dirty="0" sz="1600" spc="-55">
                          <a:solidFill>
                            <a:srgbClr val="8379F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600" spc="90">
                          <a:solidFill>
                            <a:srgbClr val="8379F6"/>
                          </a:solidFill>
                          <a:latin typeface="Lucida Sans Unicode"/>
                          <a:cs typeface="Lucida Sans Unicode"/>
                        </a:rPr>
                        <a:t>pembuatan</a:t>
                      </a:r>
                      <a:r>
                        <a:rPr dirty="0" sz="1600" spc="-55">
                          <a:solidFill>
                            <a:srgbClr val="8379F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600" spc="-25">
                          <a:solidFill>
                            <a:srgbClr val="8379F6"/>
                          </a:solidFill>
                          <a:latin typeface="Lucida Sans Unicode"/>
                          <a:cs typeface="Lucida Sans Unicode"/>
                        </a:rPr>
                        <a:t>PPT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0066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32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i="1">
                          <a:solidFill>
                            <a:srgbClr val="8379F6"/>
                          </a:solidFill>
                          <a:latin typeface="Verdana"/>
                          <a:cs typeface="Verdana"/>
                        </a:rPr>
                        <a:t>Alamul</a:t>
                      </a:r>
                      <a:r>
                        <a:rPr dirty="0" sz="1600" spc="20" i="1">
                          <a:solidFill>
                            <a:srgbClr val="8379F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600" spc="-10" i="1">
                          <a:solidFill>
                            <a:srgbClr val="8379F6"/>
                          </a:solidFill>
                          <a:latin typeface="Verdana"/>
                          <a:cs typeface="Verdana"/>
                        </a:rPr>
                        <a:t>Yaqin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B="0" marT="20066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solidFill>
                            <a:srgbClr val="8379F6"/>
                          </a:solidFill>
                          <a:latin typeface="Lucida Sans Unicode"/>
                          <a:cs typeface="Lucida Sans Unicode"/>
                        </a:rPr>
                        <a:t>Coding,</a:t>
                      </a:r>
                      <a:r>
                        <a:rPr dirty="0" sz="1600" spc="-55">
                          <a:solidFill>
                            <a:srgbClr val="8379F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600" spc="90">
                          <a:solidFill>
                            <a:srgbClr val="8379F6"/>
                          </a:solidFill>
                          <a:latin typeface="Lucida Sans Unicode"/>
                          <a:cs typeface="Lucida Sans Unicode"/>
                        </a:rPr>
                        <a:t>pembuatan</a:t>
                      </a:r>
                      <a:r>
                        <a:rPr dirty="0" sz="1600" spc="-55">
                          <a:solidFill>
                            <a:srgbClr val="8379F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600" spc="-25">
                          <a:solidFill>
                            <a:srgbClr val="8379F6"/>
                          </a:solidFill>
                          <a:latin typeface="Lucida Sans Unicode"/>
                          <a:cs typeface="Lucida Sans Unicode"/>
                        </a:rPr>
                        <a:t>PPT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0066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85"/>
              <a:t>Thank</a:t>
            </a:r>
            <a:r>
              <a:rPr dirty="0" spc="-1230"/>
              <a:t> </a:t>
            </a:r>
            <a:r>
              <a:rPr dirty="0" spc="-335"/>
              <a:t>You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1290574" y="7596657"/>
            <a:ext cx="5221605" cy="160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7300"/>
              </a:lnSpc>
              <a:spcBef>
                <a:spcPts val="100"/>
              </a:spcBef>
            </a:pPr>
            <a:r>
              <a:rPr dirty="0" sz="2200">
                <a:solidFill>
                  <a:srgbClr val="8379F6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65">
                <a:solidFill>
                  <a:srgbClr val="8379F6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8379F6"/>
                </a:solidFill>
                <a:latin typeface="Lucida Sans Unicode"/>
                <a:cs typeface="Lucida Sans Unicode"/>
              </a:rPr>
              <a:t>brain</a:t>
            </a:r>
            <a:r>
              <a:rPr dirty="0" sz="2200" spc="-55">
                <a:solidFill>
                  <a:srgbClr val="8379F6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8379F6"/>
                </a:solidFill>
                <a:latin typeface="Lucida Sans Unicode"/>
                <a:cs typeface="Lucida Sans Unicode"/>
              </a:rPr>
              <a:t>sure</a:t>
            </a:r>
            <a:r>
              <a:rPr dirty="0" sz="2200" spc="-45">
                <a:solidFill>
                  <a:srgbClr val="8379F6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40">
                <a:solidFill>
                  <a:srgbClr val="8379F6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55">
                <a:solidFill>
                  <a:srgbClr val="8379F6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8379F6"/>
                </a:solidFill>
                <a:latin typeface="Lucida Sans Unicode"/>
                <a:cs typeface="Lucida Sans Unicode"/>
              </a:rPr>
              <a:t>hell</a:t>
            </a:r>
            <a:r>
              <a:rPr dirty="0" sz="2200" spc="-60">
                <a:solidFill>
                  <a:srgbClr val="8379F6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8379F6"/>
                </a:solidFill>
                <a:latin typeface="Lucida Sans Unicode"/>
                <a:cs typeface="Lucida Sans Unicode"/>
              </a:rPr>
              <a:t>doesn't</a:t>
            </a:r>
            <a:r>
              <a:rPr dirty="0" sz="2200" spc="-50">
                <a:solidFill>
                  <a:srgbClr val="8379F6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8379F6"/>
                </a:solidFill>
                <a:latin typeface="Lucida Sans Unicode"/>
                <a:cs typeface="Lucida Sans Unicode"/>
              </a:rPr>
              <a:t>work</a:t>
            </a:r>
            <a:r>
              <a:rPr dirty="0" sz="2200" spc="-45">
                <a:solidFill>
                  <a:srgbClr val="8379F6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30">
                <a:solidFill>
                  <a:srgbClr val="8379F6"/>
                </a:solidFill>
                <a:latin typeface="Lucida Sans Unicode"/>
                <a:cs typeface="Lucida Sans Unicode"/>
              </a:rPr>
              <a:t>by </a:t>
            </a:r>
            <a:r>
              <a:rPr dirty="0" sz="2200" spc="85">
                <a:solidFill>
                  <a:srgbClr val="8379F6"/>
                </a:solidFill>
                <a:latin typeface="Lucida Sans Unicode"/>
                <a:cs typeface="Lucida Sans Unicode"/>
              </a:rPr>
              <a:t>somebody</a:t>
            </a:r>
            <a:r>
              <a:rPr dirty="0" sz="2200" spc="-85">
                <a:solidFill>
                  <a:srgbClr val="8379F6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70">
                <a:solidFill>
                  <a:srgbClr val="8379F6"/>
                </a:solidFill>
                <a:latin typeface="Lucida Sans Unicode"/>
                <a:cs typeface="Lucida Sans Unicode"/>
              </a:rPr>
              <a:t>programming</a:t>
            </a:r>
            <a:r>
              <a:rPr dirty="0" sz="2200" spc="-60">
                <a:solidFill>
                  <a:srgbClr val="8379F6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8379F6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10">
                <a:solidFill>
                  <a:srgbClr val="8379F6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8379F6"/>
                </a:solidFill>
                <a:latin typeface="Lucida Sans Unicode"/>
                <a:cs typeface="Lucida Sans Unicode"/>
              </a:rPr>
              <a:t>rules.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2200">
              <a:latin typeface="Lucida Sans Unicode"/>
              <a:cs typeface="Lucida Sans Unicode"/>
            </a:endParaRPr>
          </a:p>
          <a:p>
            <a:pPr algn="ctr" marL="2540">
              <a:lnSpc>
                <a:spcPct val="100000"/>
              </a:lnSpc>
            </a:pPr>
            <a:r>
              <a:rPr dirty="0" sz="2200" spc="-145" b="1" i="1">
                <a:solidFill>
                  <a:srgbClr val="8379F6"/>
                </a:solidFill>
                <a:latin typeface="Arial"/>
                <a:cs typeface="Arial"/>
              </a:rPr>
              <a:t>GEOFFREY</a:t>
            </a:r>
            <a:r>
              <a:rPr dirty="0" sz="2200" spc="-20" b="1" i="1">
                <a:solidFill>
                  <a:srgbClr val="8379F6"/>
                </a:solidFill>
                <a:latin typeface="Arial"/>
                <a:cs typeface="Arial"/>
              </a:rPr>
              <a:t> </a:t>
            </a:r>
            <a:r>
              <a:rPr dirty="0" sz="2200" spc="-10" b="1" i="1">
                <a:solidFill>
                  <a:srgbClr val="8379F6"/>
                </a:solidFill>
                <a:latin typeface="Arial"/>
                <a:cs typeface="Arial"/>
              </a:rPr>
              <a:t>HINTON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5106" y="917702"/>
            <a:ext cx="5101971" cy="93268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64286" y="0"/>
            <a:ext cx="5323713" cy="413765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884161"/>
            <a:ext cx="4815726" cy="340283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1227" y="2022348"/>
            <a:ext cx="6121908" cy="326288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1227" y="5995415"/>
            <a:ext cx="6121908" cy="344423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6960489" y="1945335"/>
            <a:ext cx="146050" cy="437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50">
                <a:latin typeface="Arial MT"/>
                <a:cs typeface="Arial MT"/>
              </a:rPr>
              <a:t>•</a:t>
            </a:r>
            <a:endParaRPr sz="2700">
              <a:latin typeface="Arial MT"/>
              <a:cs typeface="Arial MT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264272" y="1944319"/>
            <a:ext cx="10911205" cy="8141334"/>
            <a:chOff x="7264272" y="1944319"/>
            <a:chExt cx="10911205" cy="8141334"/>
          </a:xfrm>
        </p:grpSpPr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64272" y="1944319"/>
              <a:ext cx="7374763" cy="44988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98650" y="1944319"/>
              <a:ext cx="2084832" cy="44988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42333" y="1944319"/>
              <a:ext cx="1463675" cy="44988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4272" y="2426461"/>
              <a:ext cx="613105" cy="44957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79409" y="2426461"/>
              <a:ext cx="1253490" cy="44957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88525" y="2426461"/>
              <a:ext cx="1811401" cy="44957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80063" y="2426461"/>
              <a:ext cx="2434081" cy="44957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99235" y="2426461"/>
              <a:ext cx="1231150" cy="44957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031466" y="2426461"/>
              <a:ext cx="920496" cy="449579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29685" y="2426461"/>
              <a:ext cx="2100580" cy="449579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64272" y="2909569"/>
              <a:ext cx="1829180" cy="44957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21469" y="2909569"/>
              <a:ext cx="3056254" cy="449579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16027" y="2909569"/>
              <a:ext cx="612647" cy="44957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81076" y="2909569"/>
              <a:ext cx="1252728" cy="449579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581885" y="2909569"/>
              <a:ext cx="1573530" cy="44957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287241" y="2909569"/>
              <a:ext cx="1055369" cy="449579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488154" y="2909569"/>
              <a:ext cx="613105" cy="449579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64272" y="3392677"/>
              <a:ext cx="1927478" cy="44958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37877" y="3392677"/>
              <a:ext cx="1272794" cy="44958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958829" y="3392677"/>
              <a:ext cx="1614804" cy="44958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342876" y="3392677"/>
              <a:ext cx="246888" cy="44958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926567" y="3392677"/>
              <a:ext cx="1450847" cy="44958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632178" y="3392677"/>
              <a:ext cx="1928875" cy="44958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806926" y="3392677"/>
              <a:ext cx="1307973" cy="44958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64272" y="3874261"/>
              <a:ext cx="3580511" cy="44957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57661" y="3874261"/>
              <a:ext cx="920902" cy="449579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573255" y="3874261"/>
              <a:ext cx="2218309" cy="449579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693139" y="3874261"/>
              <a:ext cx="1973707" cy="449579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570961" y="3874261"/>
              <a:ext cx="1232611" cy="449579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721581" y="3874261"/>
              <a:ext cx="1410334" cy="449579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264272" y="4357750"/>
              <a:ext cx="1547241" cy="449579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742933" y="4357750"/>
              <a:ext cx="1651762" cy="449579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158729" y="4357750"/>
              <a:ext cx="243840" cy="449579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431525" y="4357750"/>
              <a:ext cx="1304290" cy="449579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670791" y="4357750"/>
              <a:ext cx="1015365" cy="449579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633959" y="4357750"/>
              <a:ext cx="2891282" cy="449579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453614" y="4357750"/>
              <a:ext cx="1230782" cy="449579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6630141" y="4357750"/>
              <a:ext cx="1477898" cy="449579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264272" y="4840858"/>
              <a:ext cx="1862327" cy="449579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19717" y="4840858"/>
              <a:ext cx="246888" cy="449579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329804" y="5319394"/>
              <a:ext cx="10808970" cy="498348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329804" y="5852794"/>
              <a:ext cx="4539996" cy="498348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890247" y="5852794"/>
              <a:ext cx="1740027" cy="498348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653515" y="5852794"/>
              <a:ext cx="4483989" cy="498348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329804" y="6385890"/>
              <a:ext cx="1022502" cy="498652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220201" y="6385890"/>
              <a:ext cx="2771140" cy="498652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864341" y="6385890"/>
              <a:ext cx="2394711" cy="498652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3144500" y="6385890"/>
              <a:ext cx="2595372" cy="498652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5627350" y="6385890"/>
              <a:ext cx="1289684" cy="498652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6782541" y="6385890"/>
              <a:ext cx="1392555" cy="498652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329804" y="6919848"/>
              <a:ext cx="2083435" cy="498348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584181" y="6919848"/>
              <a:ext cx="1452118" cy="498348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196827" y="6919848"/>
              <a:ext cx="3189731" cy="498348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4545309" y="6919848"/>
              <a:ext cx="1463040" cy="498348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6166845" y="6919848"/>
              <a:ext cx="1946275" cy="498348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329804" y="7453248"/>
              <a:ext cx="1543684" cy="498348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756649" y="7453248"/>
              <a:ext cx="3797680" cy="498348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2428219" y="7453248"/>
              <a:ext cx="2778124" cy="498348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4953741" y="7453248"/>
              <a:ext cx="274319" cy="498348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329804" y="7986648"/>
              <a:ext cx="1452372" cy="498348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907525" y="7986648"/>
              <a:ext cx="1131570" cy="498348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0180065" y="7986648"/>
              <a:ext cx="2367660" cy="498348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2678155" y="7986648"/>
              <a:ext cx="1287780" cy="498348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4077188" y="7986648"/>
              <a:ext cx="1452371" cy="498348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5654781" y="7986648"/>
              <a:ext cx="2490850" cy="498348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329804" y="8519769"/>
              <a:ext cx="3119501" cy="498652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0475721" y="8519769"/>
              <a:ext cx="2071497" cy="498652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2577571" y="8519769"/>
              <a:ext cx="1685543" cy="498652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4282928" y="8519769"/>
              <a:ext cx="2572384" cy="498652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6880078" y="8519769"/>
              <a:ext cx="1271015" cy="498652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329804" y="9053778"/>
              <a:ext cx="10822813" cy="498348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329804" y="9587178"/>
              <a:ext cx="1565782" cy="498347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8741409" y="9587178"/>
              <a:ext cx="1715643" cy="498347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0349229" y="9587178"/>
              <a:ext cx="1097660" cy="498347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1335511" y="9587178"/>
              <a:ext cx="853440" cy="498347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1975591" y="9587178"/>
              <a:ext cx="274320" cy="498347"/>
            </a:xfrm>
            <a:prstGeom prst="rect">
              <a:avLst/>
            </a:prstGeom>
          </p:spPr>
        </p:pic>
      </p:grpSp>
      <p:sp>
        <p:nvSpPr>
          <p:cNvPr id="85" name="object 85" descr=""/>
          <p:cNvSpPr txBox="1"/>
          <p:nvPr/>
        </p:nvSpPr>
        <p:spPr>
          <a:xfrm>
            <a:off x="6992493" y="5323459"/>
            <a:ext cx="15938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6992493" y="7990713"/>
            <a:ext cx="15938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979657" y="9010015"/>
            <a:ext cx="6280785" cy="111125"/>
          </a:xfrm>
          <a:custGeom>
            <a:avLst/>
            <a:gdLst/>
            <a:ahLst/>
            <a:cxnLst/>
            <a:rect l="l" t="t" r="r" b="b"/>
            <a:pathLst>
              <a:path w="6280784" h="111125">
                <a:moveTo>
                  <a:pt x="6250294" y="55498"/>
                </a:moveTo>
                <a:lnTo>
                  <a:pt x="6208013" y="92494"/>
                </a:lnTo>
                <a:lnTo>
                  <a:pt x="6203950" y="96100"/>
                </a:lnTo>
                <a:lnTo>
                  <a:pt x="6203442" y="102349"/>
                </a:lnTo>
                <a:lnTo>
                  <a:pt x="6207125" y="106464"/>
                </a:lnTo>
                <a:lnTo>
                  <a:pt x="6210681" y="110591"/>
                </a:lnTo>
                <a:lnTo>
                  <a:pt x="6216904" y="111010"/>
                </a:lnTo>
                <a:lnTo>
                  <a:pt x="6221095" y="107403"/>
                </a:lnTo>
                <a:lnTo>
                  <a:pt x="6269084" y="65404"/>
                </a:lnTo>
                <a:lnTo>
                  <a:pt x="6265545" y="65404"/>
                </a:lnTo>
                <a:lnTo>
                  <a:pt x="6265545" y="62953"/>
                </a:lnTo>
                <a:lnTo>
                  <a:pt x="6258813" y="62953"/>
                </a:lnTo>
                <a:lnTo>
                  <a:pt x="6250294" y="55498"/>
                </a:lnTo>
                <a:close/>
              </a:path>
              <a:path w="6280784" h="111125">
                <a:moveTo>
                  <a:pt x="6238972" y="45592"/>
                </a:moveTo>
                <a:lnTo>
                  <a:pt x="0" y="45592"/>
                </a:lnTo>
                <a:lnTo>
                  <a:pt x="0" y="65404"/>
                </a:lnTo>
                <a:lnTo>
                  <a:pt x="6238972" y="65404"/>
                </a:lnTo>
                <a:lnTo>
                  <a:pt x="6250294" y="55498"/>
                </a:lnTo>
                <a:lnTo>
                  <a:pt x="6238972" y="45592"/>
                </a:lnTo>
                <a:close/>
              </a:path>
              <a:path w="6280784" h="111125">
                <a:moveTo>
                  <a:pt x="6269093" y="45592"/>
                </a:moveTo>
                <a:lnTo>
                  <a:pt x="6265545" y="45592"/>
                </a:lnTo>
                <a:lnTo>
                  <a:pt x="6265545" y="65404"/>
                </a:lnTo>
                <a:lnTo>
                  <a:pt x="6269084" y="65404"/>
                </a:lnTo>
                <a:lnTo>
                  <a:pt x="6280404" y="55498"/>
                </a:lnTo>
                <a:lnTo>
                  <a:pt x="6269093" y="45592"/>
                </a:lnTo>
                <a:close/>
              </a:path>
              <a:path w="6280784" h="111125">
                <a:moveTo>
                  <a:pt x="6258813" y="48044"/>
                </a:moveTo>
                <a:lnTo>
                  <a:pt x="6250294" y="55498"/>
                </a:lnTo>
                <a:lnTo>
                  <a:pt x="6258813" y="62953"/>
                </a:lnTo>
                <a:lnTo>
                  <a:pt x="6258813" y="48044"/>
                </a:lnTo>
                <a:close/>
              </a:path>
              <a:path w="6280784" h="111125">
                <a:moveTo>
                  <a:pt x="6265545" y="48044"/>
                </a:moveTo>
                <a:lnTo>
                  <a:pt x="6258813" y="48044"/>
                </a:lnTo>
                <a:lnTo>
                  <a:pt x="6258813" y="62953"/>
                </a:lnTo>
                <a:lnTo>
                  <a:pt x="6265545" y="62953"/>
                </a:lnTo>
                <a:lnTo>
                  <a:pt x="6265545" y="48044"/>
                </a:lnTo>
                <a:close/>
              </a:path>
              <a:path w="6280784" h="111125">
                <a:moveTo>
                  <a:pt x="6216904" y="0"/>
                </a:moveTo>
                <a:lnTo>
                  <a:pt x="6210681" y="380"/>
                </a:lnTo>
                <a:lnTo>
                  <a:pt x="6207125" y="4571"/>
                </a:lnTo>
                <a:lnTo>
                  <a:pt x="6203442" y="8635"/>
                </a:lnTo>
                <a:lnTo>
                  <a:pt x="6203950" y="14897"/>
                </a:lnTo>
                <a:lnTo>
                  <a:pt x="6208013" y="18503"/>
                </a:lnTo>
                <a:lnTo>
                  <a:pt x="6250294" y="55498"/>
                </a:lnTo>
                <a:lnTo>
                  <a:pt x="6258813" y="48044"/>
                </a:lnTo>
                <a:lnTo>
                  <a:pt x="6265545" y="48044"/>
                </a:lnTo>
                <a:lnTo>
                  <a:pt x="6265545" y="45592"/>
                </a:lnTo>
                <a:lnTo>
                  <a:pt x="6269093" y="45592"/>
                </a:lnTo>
                <a:lnTo>
                  <a:pt x="6221095" y="3555"/>
                </a:lnTo>
                <a:lnTo>
                  <a:pt x="6216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32470" y="917702"/>
            <a:ext cx="3062097" cy="93268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64286" y="0"/>
            <a:ext cx="5323713" cy="4137659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2519172"/>
            <a:ext cx="10513060" cy="7767955"/>
            <a:chOff x="0" y="2519172"/>
            <a:chExt cx="10513060" cy="776795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884162"/>
              <a:ext cx="4815726" cy="340283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872" y="2519172"/>
              <a:ext cx="10012680" cy="697534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371" y="4858511"/>
              <a:ext cx="2343912" cy="423824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4715" y="4794504"/>
              <a:ext cx="1853183" cy="4238244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10979784" y="3915155"/>
            <a:ext cx="7014209" cy="4076065"/>
            <a:chOff x="10979784" y="3915155"/>
            <a:chExt cx="7014209" cy="4076065"/>
          </a:xfrm>
        </p:grpSpPr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79784" y="3915155"/>
              <a:ext cx="2976371" cy="64617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25448" y="3915155"/>
              <a:ext cx="2128647" cy="64617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4169" y="3915155"/>
              <a:ext cx="2409571" cy="64617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79784" y="4600651"/>
              <a:ext cx="5265674" cy="64648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79784" y="5287009"/>
              <a:ext cx="2619502" cy="64617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71880" y="5287009"/>
              <a:ext cx="4641469" cy="64617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79784" y="5972810"/>
              <a:ext cx="4722749" cy="64617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79784" y="6658305"/>
              <a:ext cx="6634988" cy="64648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79784" y="7344790"/>
              <a:ext cx="5508371" cy="6461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40218" y="0"/>
            <a:ext cx="4060317" cy="821435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-22859" y="0"/>
            <a:ext cx="18335625" cy="5979160"/>
            <a:chOff x="-22859" y="0"/>
            <a:chExt cx="18335625" cy="597916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4286" y="0"/>
              <a:ext cx="5323713" cy="413765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" y="849630"/>
              <a:ext cx="18287237" cy="51054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762" y="849630"/>
              <a:ext cx="18288000" cy="5105400"/>
            </a:xfrm>
            <a:custGeom>
              <a:avLst/>
              <a:gdLst/>
              <a:ahLst/>
              <a:cxnLst/>
              <a:rect l="l" t="t" r="r" b="b"/>
              <a:pathLst>
                <a:path w="18288000" h="5105400">
                  <a:moveTo>
                    <a:pt x="0" y="5105400"/>
                  </a:moveTo>
                  <a:lnTo>
                    <a:pt x="18288000" y="5105400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5105400"/>
                  </a:lnTo>
                  <a:close/>
                </a:path>
              </a:pathLst>
            </a:custGeom>
            <a:ln w="47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5547359"/>
            <a:ext cx="17045940" cy="4739640"/>
            <a:chOff x="0" y="5547359"/>
            <a:chExt cx="17045940" cy="4739640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884161"/>
              <a:ext cx="4815726" cy="340283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2931" y="5547359"/>
              <a:ext cx="14923008" cy="47396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77151" y="917702"/>
            <a:ext cx="4425441" cy="93268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64286" y="0"/>
            <a:ext cx="5323713" cy="413765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884161"/>
            <a:ext cx="4815726" cy="340283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7883" y="3031235"/>
            <a:ext cx="15572232" cy="3366515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821560" y="3791482"/>
            <a:ext cx="2359660" cy="160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7400"/>
              </a:lnSpc>
              <a:spcBef>
                <a:spcPts val="95"/>
              </a:spcBef>
            </a:pPr>
            <a:r>
              <a:rPr dirty="0" sz="2200" spc="-175">
                <a:latin typeface="Arial Black"/>
                <a:cs typeface="Arial Black"/>
              </a:rPr>
              <a:t>BUSINESS</a:t>
            </a:r>
            <a:r>
              <a:rPr dirty="0" sz="2200" spc="-35">
                <a:latin typeface="Arial Black"/>
                <a:cs typeface="Arial Black"/>
              </a:rPr>
              <a:t> </a:t>
            </a:r>
            <a:r>
              <a:rPr dirty="0" sz="2200" spc="-550">
                <a:latin typeface="Arial Black"/>
                <a:cs typeface="Arial Black"/>
              </a:rPr>
              <a:t>&amp;</a:t>
            </a:r>
            <a:r>
              <a:rPr dirty="0" sz="2200" spc="-20">
                <a:latin typeface="Arial Black"/>
                <a:cs typeface="Arial Black"/>
              </a:rPr>
              <a:t> DATA </a:t>
            </a:r>
            <a:r>
              <a:rPr dirty="0" sz="2200" spc="-130">
                <a:latin typeface="Arial Black"/>
                <a:cs typeface="Arial Black"/>
              </a:rPr>
              <a:t>UNDERSTANDIN </a:t>
            </a:r>
            <a:r>
              <a:rPr dirty="0" sz="2200" spc="-50">
                <a:latin typeface="Arial Black"/>
                <a:cs typeface="Arial Black"/>
              </a:rPr>
              <a:t>G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971159" y="4212716"/>
            <a:ext cx="2340610" cy="763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781685">
              <a:lnSpc>
                <a:spcPct val="115199"/>
              </a:lnSpc>
              <a:spcBef>
                <a:spcPts val="100"/>
              </a:spcBef>
            </a:pPr>
            <a:r>
              <a:rPr dirty="0" sz="2100" spc="-20">
                <a:latin typeface="Arial Black"/>
                <a:cs typeface="Arial Black"/>
              </a:rPr>
              <a:t>DATA </a:t>
            </a:r>
            <a:r>
              <a:rPr dirty="0" sz="2100" spc="-150">
                <a:latin typeface="Arial Black"/>
                <a:cs typeface="Arial Black"/>
              </a:rPr>
              <a:t>PREPROCESSING</a:t>
            </a:r>
            <a:endParaRPr sz="21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217277" y="4142430"/>
            <a:ext cx="1938655" cy="889000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dirty="0" sz="2400" spc="-20">
                <a:latin typeface="Arial Black"/>
                <a:cs typeface="Arial Black"/>
              </a:rPr>
              <a:t>DATA</a:t>
            </a:r>
            <a:endParaRPr sz="24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515"/>
              </a:spcBef>
            </a:pPr>
            <a:r>
              <a:rPr dirty="0" sz="2400" spc="-95">
                <a:latin typeface="Arial Black"/>
                <a:cs typeface="Arial Black"/>
              </a:rPr>
              <a:t>MODELLING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078838" y="4036342"/>
            <a:ext cx="2409190" cy="101726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525780">
              <a:lnSpc>
                <a:spcPct val="116100"/>
              </a:lnSpc>
              <a:spcBef>
                <a:spcPts val="100"/>
              </a:spcBef>
            </a:pPr>
            <a:r>
              <a:rPr dirty="0" sz="2800" spc="-10">
                <a:solidFill>
                  <a:srgbClr val="000000"/>
                </a:solidFill>
              </a:rPr>
              <a:t>MODEL </a:t>
            </a:r>
            <a:r>
              <a:rPr dirty="0" sz="2800" spc="-190">
                <a:solidFill>
                  <a:srgbClr val="000000"/>
                </a:solidFill>
              </a:rPr>
              <a:t>EVALUATION</a:t>
            </a:r>
            <a:endParaRPr sz="2800"/>
          </a:p>
        </p:txBody>
      </p:sp>
      <p:grpSp>
        <p:nvGrpSpPr>
          <p:cNvPr id="10" name="object 10" descr=""/>
          <p:cNvGrpSpPr/>
          <p:nvPr/>
        </p:nvGrpSpPr>
        <p:grpSpPr>
          <a:xfrm>
            <a:off x="5550408" y="6245352"/>
            <a:ext cx="7234555" cy="3348354"/>
            <a:chOff x="5550408" y="6245352"/>
            <a:chExt cx="7234555" cy="3348354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0408" y="6245352"/>
              <a:ext cx="3189732" cy="334822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5104" y="6245352"/>
              <a:ext cx="3189731" cy="3348228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10033254" y="6926707"/>
            <a:ext cx="2468245" cy="175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1145" marR="5080" indent="-259079">
              <a:lnSpc>
                <a:spcPct val="117900"/>
              </a:lnSpc>
              <a:spcBef>
                <a:spcPts val="100"/>
              </a:spcBef>
              <a:buFont typeface="Arial MT"/>
              <a:buChar char="•"/>
              <a:tabLst>
                <a:tab pos="271145" algn="l"/>
              </a:tabLst>
            </a:pPr>
            <a:r>
              <a:rPr dirty="0" sz="2400" spc="-225">
                <a:latin typeface="Arial Black"/>
                <a:cs typeface="Arial Black"/>
              </a:rPr>
              <a:t>FASTER</a:t>
            </a:r>
            <a:r>
              <a:rPr dirty="0" sz="2400" spc="-95">
                <a:latin typeface="Arial Black"/>
                <a:cs typeface="Arial Black"/>
              </a:rPr>
              <a:t> </a:t>
            </a:r>
            <a:r>
              <a:rPr dirty="0" sz="2400" spc="-125">
                <a:latin typeface="Arial Black"/>
                <a:cs typeface="Arial Black"/>
              </a:rPr>
              <a:t>RCNN </a:t>
            </a:r>
            <a:r>
              <a:rPr dirty="0" sz="2400" spc="-20">
                <a:latin typeface="Arial Black"/>
                <a:cs typeface="Arial Black"/>
              </a:rPr>
              <a:t>(NOT PURSUED)</a:t>
            </a:r>
            <a:endParaRPr sz="2400">
              <a:latin typeface="Arial Black"/>
              <a:cs typeface="Arial Black"/>
            </a:endParaRPr>
          </a:p>
          <a:p>
            <a:pPr marL="271145" indent="-258445">
              <a:lnSpc>
                <a:spcPct val="100000"/>
              </a:lnSpc>
              <a:spcBef>
                <a:spcPts val="525"/>
              </a:spcBef>
              <a:buFont typeface="Arial MT"/>
              <a:buChar char="•"/>
              <a:tabLst>
                <a:tab pos="271145" algn="l"/>
              </a:tabLst>
            </a:pPr>
            <a:r>
              <a:rPr dirty="0" sz="2400" spc="-20">
                <a:latin typeface="Arial Black"/>
                <a:cs typeface="Arial Black"/>
              </a:rPr>
              <a:t>YOLO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894578" y="7312253"/>
            <a:ext cx="2720975" cy="109220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225425" indent="-212725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225425" algn="l"/>
              </a:tabLst>
            </a:pPr>
            <a:r>
              <a:rPr dirty="0" sz="2000" spc="-140">
                <a:latin typeface="Arial Black"/>
                <a:cs typeface="Arial Black"/>
              </a:rPr>
              <a:t>DATA</a:t>
            </a:r>
            <a:r>
              <a:rPr dirty="0" sz="2000" spc="-95">
                <a:latin typeface="Arial Black"/>
                <a:cs typeface="Arial Black"/>
              </a:rPr>
              <a:t> </a:t>
            </a:r>
            <a:r>
              <a:rPr dirty="0" sz="2000" spc="-30">
                <a:latin typeface="Arial Black"/>
                <a:cs typeface="Arial Black"/>
              </a:rPr>
              <a:t>FILTERING</a:t>
            </a:r>
            <a:endParaRPr sz="2000">
              <a:latin typeface="Arial Black"/>
              <a:cs typeface="Arial Black"/>
            </a:endParaRPr>
          </a:p>
          <a:p>
            <a:pPr marL="224790" marR="5080" indent="-212725">
              <a:lnSpc>
                <a:spcPts val="2810"/>
              </a:lnSpc>
              <a:spcBef>
                <a:spcPts val="85"/>
              </a:spcBef>
              <a:buFont typeface="Arial MT"/>
              <a:buChar char="•"/>
              <a:tabLst>
                <a:tab pos="227329" algn="l"/>
              </a:tabLst>
            </a:pPr>
            <a:r>
              <a:rPr dirty="0" sz="2000" spc="-20">
                <a:latin typeface="Arial Black"/>
                <a:cs typeface="Arial Black"/>
              </a:rPr>
              <a:t>DATA </a:t>
            </a:r>
            <a:r>
              <a:rPr dirty="0" sz="2000" spc="-20">
                <a:latin typeface="Arial Black"/>
                <a:cs typeface="Arial Black"/>
              </a:rPr>
              <a:t>	</a:t>
            </a:r>
            <a:r>
              <a:rPr dirty="0" sz="2000" spc="-130">
                <a:latin typeface="Arial Black"/>
                <a:cs typeface="Arial Black"/>
              </a:rPr>
              <a:t>TRANSFORMATION</a:t>
            </a:r>
            <a:endParaRPr sz="2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422642" y="9000743"/>
            <a:ext cx="9836785" cy="110489"/>
          </a:xfrm>
          <a:custGeom>
            <a:avLst/>
            <a:gdLst/>
            <a:ahLst/>
            <a:cxnLst/>
            <a:rect l="l" t="t" r="r" b="b"/>
            <a:pathLst>
              <a:path w="9836785" h="110490">
                <a:moveTo>
                  <a:pt x="9825763" y="45478"/>
                </a:moveTo>
                <a:lnTo>
                  <a:pt x="9821925" y="45478"/>
                </a:lnTo>
                <a:lnTo>
                  <a:pt x="9821925" y="64528"/>
                </a:lnTo>
                <a:lnTo>
                  <a:pt x="9796803" y="64553"/>
                </a:lnTo>
                <a:lnTo>
                  <a:pt x="9761219" y="95808"/>
                </a:lnTo>
                <a:lnTo>
                  <a:pt x="9760712" y="101828"/>
                </a:lnTo>
                <a:lnTo>
                  <a:pt x="9764267" y="105778"/>
                </a:lnTo>
                <a:lnTo>
                  <a:pt x="9767696" y="109740"/>
                </a:lnTo>
                <a:lnTo>
                  <a:pt x="9773666" y="110134"/>
                </a:lnTo>
                <a:lnTo>
                  <a:pt x="9777729" y="106667"/>
                </a:lnTo>
                <a:lnTo>
                  <a:pt x="9836658" y="54990"/>
                </a:lnTo>
                <a:lnTo>
                  <a:pt x="9825763" y="45478"/>
                </a:lnTo>
                <a:close/>
              </a:path>
              <a:path w="9836785" h="110490">
                <a:moveTo>
                  <a:pt x="9796827" y="45503"/>
                </a:moveTo>
                <a:lnTo>
                  <a:pt x="0" y="54990"/>
                </a:lnTo>
                <a:lnTo>
                  <a:pt x="0" y="74040"/>
                </a:lnTo>
                <a:lnTo>
                  <a:pt x="9796803" y="64553"/>
                </a:lnTo>
                <a:lnTo>
                  <a:pt x="9807700" y="54981"/>
                </a:lnTo>
                <a:lnTo>
                  <a:pt x="9796827" y="45503"/>
                </a:lnTo>
                <a:close/>
              </a:path>
              <a:path w="9836785" h="110490">
                <a:moveTo>
                  <a:pt x="9807700" y="54981"/>
                </a:moveTo>
                <a:lnTo>
                  <a:pt x="9796803" y="64553"/>
                </a:lnTo>
                <a:lnTo>
                  <a:pt x="9821925" y="64528"/>
                </a:lnTo>
                <a:lnTo>
                  <a:pt x="9821925" y="62179"/>
                </a:lnTo>
                <a:lnTo>
                  <a:pt x="9815956" y="62179"/>
                </a:lnTo>
                <a:lnTo>
                  <a:pt x="9807700" y="54981"/>
                </a:lnTo>
                <a:close/>
              </a:path>
              <a:path w="9836785" h="110490">
                <a:moveTo>
                  <a:pt x="9815829" y="47840"/>
                </a:moveTo>
                <a:lnTo>
                  <a:pt x="9807700" y="54981"/>
                </a:lnTo>
                <a:lnTo>
                  <a:pt x="9815956" y="62179"/>
                </a:lnTo>
                <a:lnTo>
                  <a:pt x="9815829" y="47840"/>
                </a:lnTo>
                <a:close/>
              </a:path>
              <a:path w="9836785" h="110490">
                <a:moveTo>
                  <a:pt x="9821925" y="47840"/>
                </a:moveTo>
                <a:lnTo>
                  <a:pt x="9815829" y="47840"/>
                </a:lnTo>
                <a:lnTo>
                  <a:pt x="9815956" y="62179"/>
                </a:lnTo>
                <a:lnTo>
                  <a:pt x="9821925" y="62179"/>
                </a:lnTo>
                <a:lnTo>
                  <a:pt x="9821925" y="47840"/>
                </a:lnTo>
                <a:close/>
              </a:path>
              <a:path w="9836785" h="110490">
                <a:moveTo>
                  <a:pt x="9821925" y="45478"/>
                </a:moveTo>
                <a:lnTo>
                  <a:pt x="9796827" y="45503"/>
                </a:lnTo>
                <a:lnTo>
                  <a:pt x="9807700" y="54981"/>
                </a:lnTo>
                <a:lnTo>
                  <a:pt x="9815829" y="47840"/>
                </a:lnTo>
                <a:lnTo>
                  <a:pt x="9821925" y="47840"/>
                </a:lnTo>
                <a:lnTo>
                  <a:pt x="9821925" y="45478"/>
                </a:lnTo>
                <a:close/>
              </a:path>
              <a:path w="9836785" h="110490">
                <a:moveTo>
                  <a:pt x="9773666" y="0"/>
                </a:moveTo>
                <a:lnTo>
                  <a:pt x="9767569" y="380"/>
                </a:lnTo>
                <a:lnTo>
                  <a:pt x="9760712" y="8254"/>
                </a:lnTo>
                <a:lnTo>
                  <a:pt x="9761092" y="14350"/>
                </a:lnTo>
                <a:lnTo>
                  <a:pt x="9796827" y="45503"/>
                </a:lnTo>
                <a:lnTo>
                  <a:pt x="9825763" y="45478"/>
                </a:lnTo>
                <a:lnTo>
                  <a:pt x="97736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7398" y="917702"/>
            <a:ext cx="3445510" cy="93268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64286" y="0"/>
            <a:ext cx="5323713" cy="413765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884161"/>
            <a:ext cx="4815726" cy="3402835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1941829" y="2774314"/>
            <a:ext cx="15543530" cy="1565910"/>
            <a:chOff x="1941829" y="2774314"/>
            <a:chExt cx="15543530" cy="1565910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1829" y="2774314"/>
              <a:ext cx="1678813" cy="49834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6126" y="2774314"/>
              <a:ext cx="853439" cy="49834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9942" y="2774314"/>
              <a:ext cx="3182492" cy="49834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62392" y="2774314"/>
              <a:ext cx="1814829" cy="49834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4136" y="2774314"/>
              <a:ext cx="1552955" cy="49834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40313" y="2774314"/>
              <a:ext cx="1842770" cy="49834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27965" y="2774314"/>
              <a:ext cx="1257299" cy="49834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33805" y="2774314"/>
              <a:ext cx="238353" cy="49834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28191" y="2774314"/>
              <a:ext cx="1285875" cy="49834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30627" y="2774314"/>
              <a:ext cx="1945513" cy="49834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08195" y="2774314"/>
              <a:ext cx="677113" cy="49834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41829" y="3307410"/>
              <a:ext cx="1757045" cy="498652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51554" y="3307410"/>
              <a:ext cx="1792224" cy="49865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98058" y="3307410"/>
              <a:ext cx="1623694" cy="498652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93357" y="3307410"/>
              <a:ext cx="1807845" cy="49865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5269" y="3307410"/>
              <a:ext cx="274320" cy="498652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41829" y="3841368"/>
              <a:ext cx="350519" cy="49834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17089" y="3841368"/>
              <a:ext cx="1342389" cy="49834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35705" y="3841368"/>
              <a:ext cx="274929" cy="49834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373246" y="3841368"/>
              <a:ext cx="1803146" cy="49834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875910" y="3841368"/>
              <a:ext cx="274320" cy="49834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13070" y="3841368"/>
              <a:ext cx="1712213" cy="49834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80683" y="3841368"/>
              <a:ext cx="274929" cy="49834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617842" y="3841368"/>
              <a:ext cx="4546727" cy="498348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925301" y="3841368"/>
              <a:ext cx="811529" cy="498348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466322" y="3841368"/>
              <a:ext cx="1417320" cy="498348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647422" y="3841368"/>
              <a:ext cx="518160" cy="498348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906501" y="3841368"/>
              <a:ext cx="1259586" cy="498348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914120" y="3841368"/>
              <a:ext cx="518159" cy="498348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173199" y="3841368"/>
              <a:ext cx="1814830" cy="498348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761208" y="3841368"/>
              <a:ext cx="350519" cy="498348"/>
            </a:xfrm>
            <a:prstGeom prst="rect">
              <a:avLst/>
            </a:prstGeom>
          </p:spPr>
        </p:pic>
      </p:grpSp>
      <p:grpSp>
        <p:nvGrpSpPr>
          <p:cNvPr id="38" name="object 38" descr=""/>
          <p:cNvGrpSpPr/>
          <p:nvPr/>
        </p:nvGrpSpPr>
        <p:grpSpPr>
          <a:xfrm>
            <a:off x="1941829" y="4908169"/>
            <a:ext cx="7228205" cy="2099310"/>
            <a:chOff x="1941829" y="4908169"/>
            <a:chExt cx="7228205" cy="2099310"/>
          </a:xfrm>
        </p:grpSpPr>
        <p:pic>
          <p:nvPicPr>
            <p:cNvPr id="39" name="object 39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941829" y="4908169"/>
              <a:ext cx="2811780" cy="498348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52822" y="4908169"/>
              <a:ext cx="555498" cy="498348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923154" y="4908169"/>
              <a:ext cx="3671316" cy="498348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589529" y="5441264"/>
              <a:ext cx="3664712" cy="498652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038722" y="5441264"/>
              <a:ext cx="573785" cy="498652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421246" y="5441264"/>
              <a:ext cx="1211033" cy="498652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589529" y="5975350"/>
              <a:ext cx="3835908" cy="498348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212458" y="5975350"/>
              <a:ext cx="939190" cy="498348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916801" y="5975350"/>
              <a:ext cx="2252853" cy="498348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589529" y="6508750"/>
              <a:ext cx="2462530" cy="498348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846954" y="6508750"/>
              <a:ext cx="1154429" cy="498348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770498" y="6508750"/>
              <a:ext cx="2253233" cy="498348"/>
            </a:xfrm>
            <a:prstGeom prst="rect">
              <a:avLst/>
            </a:prstGeom>
          </p:spPr>
        </p:pic>
      </p:grpSp>
      <p:sp>
        <p:nvSpPr>
          <p:cNvPr id="51" name="object 51" descr=""/>
          <p:cNvSpPr txBox="1"/>
          <p:nvPr/>
        </p:nvSpPr>
        <p:spPr>
          <a:xfrm>
            <a:off x="2253742" y="5368747"/>
            <a:ext cx="159385" cy="2160270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dirty="0" sz="3000" spc="-5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3000" spc="-5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3000" spc="-5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3000" spc="-5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2589529" y="7042150"/>
            <a:ext cx="5909945" cy="498475"/>
            <a:chOff x="2589529" y="7042150"/>
            <a:chExt cx="5909945" cy="498475"/>
          </a:xfrm>
        </p:grpSpPr>
        <p:pic>
          <p:nvPicPr>
            <p:cNvPr id="53" name="object 53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589529" y="7042150"/>
              <a:ext cx="3588639" cy="498348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967095" y="7042150"/>
              <a:ext cx="557783" cy="498348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245986" y="7042150"/>
              <a:ext cx="2253234" cy="4983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15020" y="917702"/>
            <a:ext cx="2949829" cy="93268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64286" y="0"/>
            <a:ext cx="5323713" cy="413765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884161"/>
            <a:ext cx="4815726" cy="3402835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2395854" y="2758439"/>
            <a:ext cx="5720080" cy="748665"/>
            <a:chOff x="2395854" y="2758439"/>
            <a:chExt cx="5720080" cy="748665"/>
          </a:xfrm>
        </p:grpSpPr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5981" y="2758439"/>
              <a:ext cx="5719572" cy="748283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395854" y="3381120"/>
              <a:ext cx="5361940" cy="29209"/>
            </a:xfrm>
            <a:custGeom>
              <a:avLst/>
              <a:gdLst/>
              <a:ahLst/>
              <a:cxnLst/>
              <a:rect l="l" t="t" r="r" b="b"/>
              <a:pathLst>
                <a:path w="5361940" h="29210">
                  <a:moveTo>
                    <a:pt x="5361432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5361432" y="28955"/>
                  </a:lnTo>
                  <a:lnTo>
                    <a:pt x="53614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1969261" y="3558540"/>
            <a:ext cx="5163820" cy="664845"/>
            <a:chOff x="1969261" y="3558540"/>
            <a:chExt cx="5163820" cy="664845"/>
          </a:xfrm>
        </p:grpSpPr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9261" y="3558540"/>
              <a:ext cx="2103119" cy="66446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8547" y="3558540"/>
              <a:ext cx="1868804" cy="66446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6846" y="3558540"/>
              <a:ext cx="615696" cy="66446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14695" y="3558540"/>
              <a:ext cx="697992" cy="66446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3690" y="3558540"/>
              <a:ext cx="969263" cy="664464"/>
            </a:xfrm>
            <a:prstGeom prst="rect">
              <a:avLst/>
            </a:prstGeom>
          </p:spPr>
        </p:pic>
      </p:grpSp>
      <p:grpSp>
        <p:nvGrpSpPr>
          <p:cNvPr id="14" name="object 14" descr=""/>
          <p:cNvGrpSpPr/>
          <p:nvPr/>
        </p:nvGrpSpPr>
        <p:grpSpPr>
          <a:xfrm>
            <a:off x="1969261" y="4269943"/>
            <a:ext cx="5203825" cy="664845"/>
            <a:chOff x="1969261" y="4269943"/>
            <a:chExt cx="5203825" cy="664845"/>
          </a:xfrm>
        </p:grpSpPr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69261" y="4269943"/>
              <a:ext cx="3301111" cy="66476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19751" y="4269943"/>
              <a:ext cx="688848" cy="66476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08954" y="4269943"/>
              <a:ext cx="1564004" cy="664768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1523746" y="3463300"/>
            <a:ext cx="203200" cy="2159000"/>
          </a:xfrm>
          <a:prstGeom prst="rect">
            <a:avLst/>
          </a:prstGeom>
        </p:spPr>
        <p:txBody>
          <a:bodyPr wrap="square" lIns="0" tIns="1143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4000" spc="-50">
                <a:latin typeface="Arial MT"/>
                <a:cs typeface="Arial MT"/>
              </a:rPr>
              <a:t>•</a:t>
            </a:r>
            <a:endParaRPr sz="4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sz="4000" spc="-50">
                <a:latin typeface="Arial MT"/>
                <a:cs typeface="Arial MT"/>
              </a:rPr>
              <a:t>•</a:t>
            </a:r>
            <a:endParaRPr sz="4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4000" spc="-50">
                <a:latin typeface="Arial MT"/>
                <a:cs typeface="Arial MT"/>
              </a:rPr>
              <a:t>•</a:t>
            </a:r>
            <a:endParaRPr sz="4000">
              <a:latin typeface="Arial MT"/>
              <a:cs typeface="Arial MT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1969261" y="4980685"/>
            <a:ext cx="2854960" cy="664845"/>
            <a:chOff x="1969261" y="4980685"/>
            <a:chExt cx="2854960" cy="664845"/>
          </a:xfrm>
        </p:grpSpPr>
        <p:pic>
          <p:nvPicPr>
            <p:cNvPr id="20" name="object 2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69261" y="4980685"/>
              <a:ext cx="707136" cy="66446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66085" y="4980685"/>
              <a:ext cx="2276729" cy="66446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58335" y="4980685"/>
              <a:ext cx="365760" cy="664463"/>
            </a:xfrm>
            <a:prstGeom prst="rect">
              <a:avLst/>
            </a:prstGeom>
          </p:spPr>
        </p:pic>
      </p:grpSp>
      <p:grpSp>
        <p:nvGrpSpPr>
          <p:cNvPr id="23" name="object 23" descr=""/>
          <p:cNvGrpSpPr/>
          <p:nvPr/>
        </p:nvGrpSpPr>
        <p:grpSpPr>
          <a:xfrm>
            <a:off x="2831845" y="5692394"/>
            <a:ext cx="5368290" cy="664845"/>
            <a:chOff x="2831845" y="5692394"/>
            <a:chExt cx="5368290" cy="664845"/>
          </a:xfrm>
        </p:grpSpPr>
        <p:pic>
          <p:nvPicPr>
            <p:cNvPr id="24" name="object 2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31845" y="5692394"/>
              <a:ext cx="1115568" cy="664463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20337" y="5692394"/>
              <a:ext cx="1820037" cy="664463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83402" y="5692394"/>
              <a:ext cx="2816352" cy="664463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/>
          <p:nvPr/>
        </p:nvSpPr>
        <p:spPr>
          <a:xfrm>
            <a:off x="2243073" y="5597154"/>
            <a:ext cx="267970" cy="1449070"/>
          </a:xfrm>
          <a:prstGeom prst="rect">
            <a:avLst/>
          </a:prstGeom>
        </p:spPr>
        <p:txBody>
          <a:bodyPr wrap="square" lIns="0" tIns="1143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4000" spc="-1605">
                <a:latin typeface="Segoe UI Symbol"/>
                <a:cs typeface="Segoe UI Symbol"/>
              </a:rPr>
              <a:t>◦</a:t>
            </a:r>
            <a:endParaRPr sz="40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sz="4000" spc="-1605">
                <a:latin typeface="Segoe UI Symbol"/>
                <a:cs typeface="Segoe UI Symbol"/>
              </a:rPr>
              <a:t>◦</a:t>
            </a:r>
            <a:endParaRPr sz="4000">
              <a:latin typeface="Segoe UI Symbol"/>
              <a:cs typeface="Segoe UI Symbol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2831845" y="6403797"/>
            <a:ext cx="3525520" cy="664845"/>
            <a:chOff x="2831845" y="6403797"/>
            <a:chExt cx="3525520" cy="664845"/>
          </a:xfrm>
        </p:grpSpPr>
        <p:pic>
          <p:nvPicPr>
            <p:cNvPr id="29" name="object 2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31845" y="6403797"/>
              <a:ext cx="1024128" cy="66476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14597" y="6403797"/>
              <a:ext cx="689457" cy="664768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59402" y="6403797"/>
              <a:ext cx="2497581" cy="664768"/>
            </a:xfrm>
            <a:prstGeom prst="rect">
              <a:avLst/>
            </a:prstGeom>
          </p:spPr>
        </p:pic>
      </p:grpSp>
      <p:grpSp>
        <p:nvGrpSpPr>
          <p:cNvPr id="32" name="object 32" descr=""/>
          <p:cNvGrpSpPr/>
          <p:nvPr/>
        </p:nvGrpSpPr>
        <p:grpSpPr>
          <a:xfrm>
            <a:off x="3695953" y="7826375"/>
            <a:ext cx="5199380" cy="664845"/>
            <a:chOff x="3695953" y="7826375"/>
            <a:chExt cx="5199380" cy="664845"/>
          </a:xfrm>
        </p:grpSpPr>
        <p:pic>
          <p:nvPicPr>
            <p:cNvPr id="33" name="object 3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95953" y="7826375"/>
              <a:ext cx="1915160" cy="664463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91962" y="7826375"/>
              <a:ext cx="3603116" cy="664463"/>
            </a:xfrm>
            <a:prstGeom prst="rect">
              <a:avLst/>
            </a:prstGeom>
          </p:spPr>
        </p:pic>
      </p:grpSp>
      <p:grpSp>
        <p:nvGrpSpPr>
          <p:cNvPr id="35" name="object 35" descr=""/>
          <p:cNvGrpSpPr/>
          <p:nvPr/>
        </p:nvGrpSpPr>
        <p:grpSpPr>
          <a:xfrm>
            <a:off x="3695953" y="2573273"/>
            <a:ext cx="5545455" cy="6492240"/>
            <a:chOff x="3695953" y="2573273"/>
            <a:chExt cx="5545455" cy="6492240"/>
          </a:xfrm>
        </p:grpSpPr>
        <p:pic>
          <p:nvPicPr>
            <p:cNvPr id="36" name="object 3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95953" y="7114666"/>
              <a:ext cx="1815846" cy="664463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291962" y="7114666"/>
              <a:ext cx="2439796" cy="664463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29448" y="7114666"/>
              <a:ext cx="1711705" cy="664463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9126473" y="2573273"/>
              <a:ext cx="0" cy="6492240"/>
            </a:xfrm>
            <a:custGeom>
              <a:avLst/>
              <a:gdLst/>
              <a:ahLst/>
              <a:cxnLst/>
              <a:rect l="l" t="t" r="r" b="b"/>
              <a:pathLst>
                <a:path w="0" h="6492240">
                  <a:moveTo>
                    <a:pt x="0" y="649224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3035554" y="7019061"/>
            <a:ext cx="279400" cy="2160905"/>
          </a:xfrm>
          <a:prstGeom prst="rect">
            <a:avLst/>
          </a:prstGeom>
        </p:spPr>
        <p:txBody>
          <a:bodyPr wrap="square" lIns="0" tIns="1149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dirty="0" sz="4000" spc="-50">
                <a:latin typeface="MS Gothic"/>
                <a:cs typeface="MS Gothic"/>
              </a:rPr>
              <a:t>▪</a:t>
            </a:r>
            <a:endParaRPr sz="4000">
              <a:latin typeface="MS Gothic"/>
              <a:cs typeface="MS Gothic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dirty="0" sz="4000" spc="-50">
                <a:latin typeface="MS Gothic"/>
                <a:cs typeface="MS Gothic"/>
              </a:rPr>
              <a:t>▪</a:t>
            </a:r>
            <a:endParaRPr sz="4000">
              <a:latin typeface="MS Gothic"/>
              <a:cs typeface="MS Gothic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sz="4000" spc="-50">
                <a:latin typeface="MS Gothic"/>
                <a:cs typeface="MS Gothic"/>
              </a:rPr>
              <a:t>▪</a:t>
            </a:r>
            <a:endParaRPr sz="4000">
              <a:latin typeface="MS Gothic"/>
              <a:cs typeface="MS Gothic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3695953" y="8537752"/>
            <a:ext cx="2894965" cy="664845"/>
            <a:chOff x="3695953" y="8537752"/>
            <a:chExt cx="2894965" cy="664845"/>
          </a:xfrm>
        </p:grpSpPr>
        <p:pic>
          <p:nvPicPr>
            <p:cNvPr id="42" name="object 42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95953" y="8537752"/>
              <a:ext cx="1201318" cy="664768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97018" y="8537752"/>
              <a:ext cx="1993392" cy="664768"/>
            </a:xfrm>
            <a:prstGeom prst="rect">
              <a:avLst/>
            </a:prstGeom>
          </p:spPr>
        </p:pic>
      </p:grpSp>
      <p:grpSp>
        <p:nvGrpSpPr>
          <p:cNvPr id="44" name="object 44" descr=""/>
          <p:cNvGrpSpPr/>
          <p:nvPr/>
        </p:nvGrpSpPr>
        <p:grpSpPr>
          <a:xfrm>
            <a:off x="11241023" y="2758439"/>
            <a:ext cx="3382645" cy="748665"/>
            <a:chOff x="11241023" y="2758439"/>
            <a:chExt cx="3382645" cy="748665"/>
          </a:xfrm>
        </p:grpSpPr>
        <p:pic>
          <p:nvPicPr>
            <p:cNvPr id="45" name="object 4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241912" y="2758439"/>
              <a:ext cx="3381375" cy="748283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11241023" y="3381120"/>
              <a:ext cx="3005455" cy="29209"/>
            </a:xfrm>
            <a:custGeom>
              <a:avLst/>
              <a:gdLst/>
              <a:ahLst/>
              <a:cxnLst/>
              <a:rect l="l" t="t" r="r" b="b"/>
              <a:pathLst>
                <a:path w="3005455" h="29210">
                  <a:moveTo>
                    <a:pt x="3005328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3005328" y="28955"/>
                  </a:lnTo>
                  <a:lnTo>
                    <a:pt x="3005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9563481" y="3463300"/>
            <a:ext cx="203200" cy="1449070"/>
          </a:xfrm>
          <a:prstGeom prst="rect">
            <a:avLst/>
          </a:prstGeom>
        </p:spPr>
        <p:txBody>
          <a:bodyPr wrap="square" lIns="0" tIns="1143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4000" spc="-50">
                <a:latin typeface="Arial MT"/>
                <a:cs typeface="Arial MT"/>
              </a:rPr>
              <a:t>•</a:t>
            </a:r>
            <a:endParaRPr sz="4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sz="4000" spc="-50">
                <a:latin typeface="Arial MT"/>
                <a:cs typeface="Arial MT"/>
              </a:rPr>
              <a:t>•</a:t>
            </a:r>
            <a:endParaRPr sz="4000">
              <a:latin typeface="Arial MT"/>
              <a:cs typeface="Arial MT"/>
            </a:endParaRPr>
          </a:p>
        </p:txBody>
      </p:sp>
      <p:pic>
        <p:nvPicPr>
          <p:cNvPr id="48" name="object 48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0008996" y="3558540"/>
            <a:ext cx="2334895" cy="664464"/>
          </a:xfrm>
          <a:prstGeom prst="rect">
            <a:avLst/>
          </a:prstGeom>
        </p:spPr>
      </p:pic>
      <p:grpSp>
        <p:nvGrpSpPr>
          <p:cNvPr id="49" name="object 49" descr=""/>
          <p:cNvGrpSpPr/>
          <p:nvPr/>
        </p:nvGrpSpPr>
        <p:grpSpPr>
          <a:xfrm>
            <a:off x="10008996" y="4269943"/>
            <a:ext cx="3185795" cy="664845"/>
            <a:chOff x="10008996" y="4269943"/>
            <a:chExt cx="3185795" cy="664845"/>
          </a:xfrm>
        </p:grpSpPr>
        <p:pic>
          <p:nvPicPr>
            <p:cNvPr id="50" name="object 5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008996" y="4269943"/>
              <a:ext cx="1538224" cy="664768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304396" y="4269943"/>
              <a:ext cx="691896" cy="664768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650344" y="4269943"/>
              <a:ext cx="704697" cy="664768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146025" y="4269943"/>
              <a:ext cx="682751" cy="664768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87401" y="4269943"/>
              <a:ext cx="707136" cy="664768"/>
            </a:xfrm>
            <a:prstGeom prst="rect">
              <a:avLst/>
            </a:prstGeom>
          </p:spPr>
        </p:pic>
      </p:grpSp>
      <p:grpSp>
        <p:nvGrpSpPr>
          <p:cNvPr id="55" name="object 55" descr=""/>
          <p:cNvGrpSpPr/>
          <p:nvPr/>
        </p:nvGrpSpPr>
        <p:grpSpPr>
          <a:xfrm>
            <a:off x="10663428" y="5739714"/>
            <a:ext cx="4540250" cy="748665"/>
            <a:chOff x="10663428" y="5739714"/>
            <a:chExt cx="4540250" cy="748665"/>
          </a:xfrm>
        </p:grpSpPr>
        <p:pic>
          <p:nvPicPr>
            <p:cNvPr id="56" name="object 56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664317" y="5739714"/>
              <a:ext cx="4539107" cy="748588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10663428" y="6362192"/>
              <a:ext cx="4160520" cy="29209"/>
            </a:xfrm>
            <a:custGeom>
              <a:avLst/>
              <a:gdLst/>
              <a:ahLst/>
              <a:cxnLst/>
              <a:rect l="l" t="t" r="r" b="b"/>
              <a:pathLst>
                <a:path w="4160519" h="29210">
                  <a:moveTo>
                    <a:pt x="4160520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4160520" y="28956"/>
                  </a:lnTo>
                  <a:lnTo>
                    <a:pt x="4160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9563481" y="6444513"/>
            <a:ext cx="203200" cy="1449070"/>
          </a:xfrm>
          <a:prstGeom prst="rect">
            <a:avLst/>
          </a:prstGeom>
        </p:spPr>
        <p:txBody>
          <a:bodyPr wrap="square" lIns="0" tIns="1149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dirty="0" sz="4000" spc="-50">
                <a:latin typeface="Arial MT"/>
                <a:cs typeface="Arial MT"/>
              </a:rPr>
              <a:t>•</a:t>
            </a:r>
            <a:endParaRPr sz="4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dirty="0" sz="4000" spc="-50">
                <a:latin typeface="Arial MT"/>
                <a:cs typeface="Arial MT"/>
              </a:rPr>
              <a:t>•</a:t>
            </a:r>
            <a:endParaRPr sz="4000">
              <a:latin typeface="Arial MT"/>
              <a:cs typeface="Arial MT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10008996" y="6540118"/>
            <a:ext cx="6564630" cy="664845"/>
            <a:chOff x="10008996" y="6540118"/>
            <a:chExt cx="6564630" cy="664845"/>
          </a:xfrm>
        </p:grpSpPr>
        <p:pic>
          <p:nvPicPr>
            <p:cNvPr id="60" name="object 60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008996" y="6540118"/>
              <a:ext cx="2962021" cy="664464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822681" y="6540118"/>
              <a:ext cx="3750437" cy="664464"/>
            </a:xfrm>
            <a:prstGeom prst="rect">
              <a:avLst/>
            </a:prstGeom>
          </p:spPr>
        </p:pic>
      </p:grpSp>
      <p:pic>
        <p:nvPicPr>
          <p:cNvPr id="62" name="object 62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0008996" y="7251827"/>
            <a:ext cx="3224022" cy="6644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321209" cy="588733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13660" y="5160719"/>
            <a:ext cx="6074339" cy="5126278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3653282" y="0"/>
            <a:ext cx="14634844" cy="4137660"/>
            <a:chOff x="3653282" y="0"/>
            <a:chExt cx="14634844" cy="413766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3282" y="917702"/>
              <a:ext cx="3525519" cy="9326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8239" y="917702"/>
              <a:ext cx="2567685" cy="9326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6054" y="917702"/>
              <a:ext cx="2841625" cy="9326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11661" y="917702"/>
              <a:ext cx="969264" cy="93268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96292" y="917702"/>
              <a:ext cx="3165983" cy="93268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64287" y="0"/>
              <a:ext cx="5323713" cy="4137659"/>
            </a:xfrm>
            <a:prstGeom prst="rect">
              <a:avLst/>
            </a:prstGeom>
          </p:spPr>
        </p:pic>
      </p:grpSp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6884161"/>
            <a:ext cx="4815726" cy="3402835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714755" y="1994026"/>
            <a:ext cx="8846820" cy="7675880"/>
            <a:chOff x="714755" y="1994026"/>
            <a:chExt cx="8846820" cy="7675880"/>
          </a:xfrm>
        </p:grpSpPr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4661" y="2515361"/>
              <a:ext cx="8827008" cy="3317748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724661" y="2515361"/>
              <a:ext cx="8827135" cy="3317875"/>
            </a:xfrm>
            <a:custGeom>
              <a:avLst/>
              <a:gdLst/>
              <a:ahLst/>
              <a:cxnLst/>
              <a:rect l="l" t="t" r="r" b="b"/>
              <a:pathLst>
                <a:path w="8827135" h="3317875">
                  <a:moveTo>
                    <a:pt x="0" y="3317748"/>
                  </a:moveTo>
                  <a:lnTo>
                    <a:pt x="8827008" y="3317748"/>
                  </a:lnTo>
                  <a:lnTo>
                    <a:pt x="8827008" y="0"/>
                  </a:lnTo>
                  <a:lnTo>
                    <a:pt x="0" y="0"/>
                  </a:lnTo>
                  <a:lnTo>
                    <a:pt x="0" y="3317748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1928" y="1994026"/>
              <a:ext cx="1159459" cy="49834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8094" y="1994026"/>
              <a:ext cx="1783460" cy="49834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53435" y="1994026"/>
              <a:ext cx="912494" cy="49834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83430" y="1994026"/>
              <a:ext cx="4963795" cy="49834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98940" y="1994026"/>
              <a:ext cx="420624" cy="49834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8387" y="5878956"/>
              <a:ext cx="1159459" cy="49834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84603" y="5878956"/>
              <a:ext cx="1205268" cy="49834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39211" y="5878956"/>
              <a:ext cx="912876" cy="49834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69461" y="5878956"/>
              <a:ext cx="4861051" cy="49834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87562" y="5878956"/>
              <a:ext cx="420624" cy="49834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899" y="6316980"/>
              <a:ext cx="8827008" cy="3348228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723899" y="6316980"/>
              <a:ext cx="8827135" cy="3348354"/>
            </a:xfrm>
            <a:custGeom>
              <a:avLst/>
              <a:gdLst/>
              <a:ahLst/>
              <a:cxnLst/>
              <a:rect l="l" t="t" r="r" b="b"/>
              <a:pathLst>
                <a:path w="8827135" h="3348354">
                  <a:moveTo>
                    <a:pt x="0" y="3348228"/>
                  </a:moveTo>
                  <a:lnTo>
                    <a:pt x="8827008" y="3348228"/>
                  </a:lnTo>
                  <a:lnTo>
                    <a:pt x="8827008" y="0"/>
                  </a:lnTo>
                  <a:lnTo>
                    <a:pt x="0" y="0"/>
                  </a:lnTo>
                  <a:lnTo>
                    <a:pt x="0" y="334822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10749533" y="3249549"/>
            <a:ext cx="196850" cy="612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50" spc="-50">
                <a:latin typeface="Arial MT"/>
                <a:cs typeface="Arial MT"/>
              </a:rPr>
              <a:t>•</a:t>
            </a:r>
            <a:endParaRPr sz="3850">
              <a:latin typeface="Arial MT"/>
              <a:cs typeface="Arial MT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11176761" y="3242436"/>
            <a:ext cx="6419215" cy="2013585"/>
            <a:chOff x="11176761" y="3242436"/>
            <a:chExt cx="6419215" cy="2013585"/>
          </a:xfrm>
        </p:grpSpPr>
        <p:pic>
          <p:nvPicPr>
            <p:cNvPr id="29" name="object 2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76761" y="3242436"/>
              <a:ext cx="4150105" cy="641604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579852" y="3242436"/>
              <a:ext cx="2015744" cy="641604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176761" y="3928236"/>
              <a:ext cx="2585847" cy="641603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796772" y="3928236"/>
              <a:ext cx="3722878" cy="641603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176761" y="4613732"/>
              <a:ext cx="1670684" cy="641908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513309" y="4613732"/>
              <a:ext cx="353568" cy="641908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824205" y="4613732"/>
              <a:ext cx="451713" cy="641908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050011" y="4613732"/>
              <a:ext cx="566928" cy="641908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470635" y="4613732"/>
              <a:ext cx="2048255" cy="641908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361920" y="4613732"/>
              <a:ext cx="566928" cy="641908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782544" y="4613732"/>
              <a:ext cx="1268374" cy="641908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733773" y="4613732"/>
              <a:ext cx="451103" cy="641908"/>
            </a:xfrm>
            <a:prstGeom prst="rect">
              <a:avLst/>
            </a:prstGeom>
          </p:spPr>
        </p:pic>
      </p:grpSp>
      <p:sp>
        <p:nvSpPr>
          <p:cNvPr id="41" name="object 41" descr=""/>
          <p:cNvSpPr txBox="1"/>
          <p:nvPr/>
        </p:nvSpPr>
        <p:spPr>
          <a:xfrm>
            <a:off x="10749533" y="5307330"/>
            <a:ext cx="196850" cy="612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50" spc="-50">
                <a:latin typeface="Arial MT"/>
                <a:cs typeface="Arial MT"/>
              </a:rPr>
              <a:t>•</a:t>
            </a:r>
            <a:endParaRPr sz="3850">
              <a:latin typeface="Arial MT"/>
              <a:cs typeface="Arial MT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11176761" y="5300217"/>
            <a:ext cx="6412230" cy="3385185"/>
            <a:chOff x="11176761" y="5300217"/>
            <a:chExt cx="6412230" cy="3385185"/>
          </a:xfrm>
        </p:grpSpPr>
        <p:pic>
          <p:nvPicPr>
            <p:cNvPr id="43" name="object 43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176761" y="5300217"/>
              <a:ext cx="2026665" cy="641603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072872" y="5300217"/>
              <a:ext cx="1651634" cy="641603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601444" y="5300217"/>
              <a:ext cx="2953511" cy="641603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176761" y="5986017"/>
              <a:ext cx="2297557" cy="641603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743432" y="5986017"/>
              <a:ext cx="1920240" cy="641603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942564" y="5986017"/>
              <a:ext cx="1646300" cy="641603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176761" y="6671513"/>
              <a:ext cx="6401434" cy="641908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176761" y="7357872"/>
              <a:ext cx="2950082" cy="641604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639544" y="7357872"/>
              <a:ext cx="2911221" cy="641604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176761" y="8043672"/>
              <a:ext cx="1653540" cy="641604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632181" y="8043672"/>
              <a:ext cx="2199766" cy="641604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651735" y="8043672"/>
              <a:ext cx="1531619" cy="641604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877032" y="8043672"/>
              <a:ext cx="353567" cy="641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603626" y="0"/>
            <a:ext cx="15684500" cy="4137660"/>
            <a:chOff x="2603626" y="0"/>
            <a:chExt cx="15684500" cy="41376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3626" y="917702"/>
              <a:ext cx="4007104" cy="93268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5468" y="917702"/>
              <a:ext cx="969263" cy="9326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50100" y="917702"/>
              <a:ext cx="9447530" cy="9326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4286" y="0"/>
              <a:ext cx="5323713" cy="4137659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0" y="2311907"/>
            <a:ext cx="17943830" cy="7975600"/>
            <a:chOff x="0" y="2311907"/>
            <a:chExt cx="17943830" cy="7975600"/>
          </a:xfrm>
        </p:grpSpPr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884162"/>
              <a:ext cx="4815726" cy="340283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479" y="2311907"/>
              <a:ext cx="6714744" cy="630936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807463" y="5228843"/>
              <a:ext cx="4299585" cy="1021080"/>
            </a:xfrm>
            <a:custGeom>
              <a:avLst/>
              <a:gdLst/>
              <a:ahLst/>
              <a:cxnLst/>
              <a:rect l="l" t="t" r="r" b="b"/>
              <a:pathLst>
                <a:path w="4299585" h="1021079">
                  <a:moveTo>
                    <a:pt x="348615" y="0"/>
                  </a:moveTo>
                  <a:lnTo>
                    <a:pt x="3950589" y="0"/>
                  </a:lnTo>
                  <a:lnTo>
                    <a:pt x="3996409" y="3022"/>
                  </a:lnTo>
                  <a:lnTo>
                    <a:pt x="4041055" y="11942"/>
                  </a:lnTo>
                  <a:lnTo>
                    <a:pt x="4083986" y="26542"/>
                  </a:lnTo>
                  <a:lnTo>
                    <a:pt x="4124663" y="46604"/>
                  </a:lnTo>
                  <a:lnTo>
                    <a:pt x="4162546" y="71907"/>
                  </a:lnTo>
                  <a:lnTo>
                    <a:pt x="4197096" y="102234"/>
                  </a:lnTo>
                  <a:lnTo>
                    <a:pt x="4227369" y="136794"/>
                  </a:lnTo>
                  <a:lnTo>
                    <a:pt x="4252637" y="174704"/>
                  </a:lnTo>
                  <a:lnTo>
                    <a:pt x="4272676" y="215423"/>
                  </a:lnTo>
                  <a:lnTo>
                    <a:pt x="4287266" y="258407"/>
                  </a:lnTo>
                  <a:lnTo>
                    <a:pt x="4296182" y="303112"/>
                  </a:lnTo>
                  <a:lnTo>
                    <a:pt x="4299204" y="348995"/>
                  </a:lnTo>
                  <a:lnTo>
                    <a:pt x="4299204" y="672083"/>
                  </a:lnTo>
                  <a:lnTo>
                    <a:pt x="4296021" y="719449"/>
                  </a:lnTo>
                  <a:lnTo>
                    <a:pt x="4286750" y="764875"/>
                  </a:lnTo>
                  <a:lnTo>
                    <a:pt x="4271807" y="807946"/>
                  </a:lnTo>
                  <a:lnTo>
                    <a:pt x="4251607" y="848247"/>
                  </a:lnTo>
                  <a:lnTo>
                    <a:pt x="4226564" y="885362"/>
                  </a:lnTo>
                  <a:lnTo>
                    <a:pt x="4197095" y="918876"/>
                  </a:lnTo>
                  <a:lnTo>
                    <a:pt x="4163616" y="948374"/>
                  </a:lnTo>
                  <a:lnTo>
                    <a:pt x="4126540" y="973440"/>
                  </a:lnTo>
                  <a:lnTo>
                    <a:pt x="4086284" y="993659"/>
                  </a:lnTo>
                  <a:lnTo>
                    <a:pt x="4043263" y="1008616"/>
                  </a:lnTo>
                  <a:lnTo>
                    <a:pt x="3997893" y="1017894"/>
                  </a:lnTo>
                  <a:lnTo>
                    <a:pt x="3950589" y="1021079"/>
                  </a:lnTo>
                  <a:lnTo>
                    <a:pt x="348615" y="1021079"/>
                  </a:lnTo>
                  <a:lnTo>
                    <a:pt x="301310" y="1017894"/>
                  </a:lnTo>
                  <a:lnTo>
                    <a:pt x="255940" y="1008616"/>
                  </a:lnTo>
                  <a:lnTo>
                    <a:pt x="212919" y="993659"/>
                  </a:lnTo>
                  <a:lnTo>
                    <a:pt x="172663" y="973440"/>
                  </a:lnTo>
                  <a:lnTo>
                    <a:pt x="135587" y="948374"/>
                  </a:lnTo>
                  <a:lnTo>
                    <a:pt x="102107" y="918876"/>
                  </a:lnTo>
                  <a:lnTo>
                    <a:pt x="72639" y="885362"/>
                  </a:lnTo>
                  <a:lnTo>
                    <a:pt x="47596" y="848247"/>
                  </a:lnTo>
                  <a:lnTo>
                    <a:pt x="27396" y="807946"/>
                  </a:lnTo>
                  <a:lnTo>
                    <a:pt x="12453" y="764875"/>
                  </a:lnTo>
                  <a:lnTo>
                    <a:pt x="3182" y="719449"/>
                  </a:lnTo>
                  <a:lnTo>
                    <a:pt x="0" y="672083"/>
                  </a:lnTo>
                  <a:lnTo>
                    <a:pt x="0" y="348995"/>
                  </a:lnTo>
                  <a:lnTo>
                    <a:pt x="3182" y="301630"/>
                  </a:lnTo>
                  <a:lnTo>
                    <a:pt x="12453" y="256204"/>
                  </a:lnTo>
                  <a:lnTo>
                    <a:pt x="27396" y="213133"/>
                  </a:lnTo>
                  <a:lnTo>
                    <a:pt x="47596" y="172832"/>
                  </a:lnTo>
                  <a:lnTo>
                    <a:pt x="72639" y="135717"/>
                  </a:lnTo>
                  <a:lnTo>
                    <a:pt x="102107" y="102203"/>
                  </a:lnTo>
                  <a:lnTo>
                    <a:pt x="135587" y="72705"/>
                  </a:lnTo>
                  <a:lnTo>
                    <a:pt x="172663" y="47639"/>
                  </a:lnTo>
                  <a:lnTo>
                    <a:pt x="212919" y="27420"/>
                  </a:lnTo>
                  <a:lnTo>
                    <a:pt x="255940" y="12463"/>
                  </a:lnTo>
                  <a:lnTo>
                    <a:pt x="301310" y="3185"/>
                  </a:lnTo>
                  <a:lnTo>
                    <a:pt x="348615" y="0"/>
                  </a:lnTo>
                  <a:close/>
                </a:path>
              </a:pathLst>
            </a:custGeom>
            <a:ln w="57912">
              <a:solidFill>
                <a:srgbClr val="FF30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26223" y="2814827"/>
              <a:ext cx="10817352" cy="69342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59751" y="4137659"/>
              <a:ext cx="10750296" cy="32003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36536" y="5305043"/>
              <a:ext cx="10396728" cy="46024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24927" y="6883907"/>
              <a:ext cx="10219944" cy="268376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36577" y="2406980"/>
              <a:ext cx="1599691" cy="399592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1735435" y="2739262"/>
              <a:ext cx="1598930" cy="15240"/>
            </a:xfrm>
            <a:custGeom>
              <a:avLst/>
              <a:gdLst/>
              <a:ahLst/>
              <a:cxnLst/>
              <a:rect l="l" t="t" r="r" b="b"/>
              <a:pathLst>
                <a:path w="1598930" h="15239">
                  <a:moveTo>
                    <a:pt x="1598675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98675" y="15240"/>
                  </a:lnTo>
                  <a:lnTo>
                    <a:pt x="15986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58470" y="2406980"/>
              <a:ext cx="353567" cy="39959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08791" y="3651503"/>
              <a:ext cx="1599946" cy="399288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0907902" y="3983100"/>
              <a:ext cx="3252470" cy="15240"/>
            </a:xfrm>
            <a:custGeom>
              <a:avLst/>
              <a:gdLst/>
              <a:ahLst/>
              <a:cxnLst/>
              <a:rect l="l" t="t" r="r" b="b"/>
              <a:pathLst>
                <a:path w="3252469" h="15239">
                  <a:moveTo>
                    <a:pt x="3252216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3252216" y="15239"/>
                  </a:lnTo>
                  <a:lnTo>
                    <a:pt x="32522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30937" y="3651503"/>
              <a:ext cx="423672" cy="39928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42773" y="3651503"/>
              <a:ext cx="294894" cy="39928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39370" y="3651503"/>
              <a:ext cx="207264" cy="39928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43001" y="3651503"/>
              <a:ext cx="1417065" cy="39928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57630" y="3651503"/>
              <a:ext cx="207263" cy="39928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97311" y="4822189"/>
              <a:ext cx="1599946" cy="399288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10496423" y="5153659"/>
              <a:ext cx="4076700" cy="15240"/>
            </a:xfrm>
            <a:custGeom>
              <a:avLst/>
              <a:gdLst/>
              <a:ahLst/>
              <a:cxnLst/>
              <a:rect l="l" t="t" r="r" b="b"/>
              <a:pathLst>
                <a:path w="4076700" h="15239">
                  <a:moveTo>
                    <a:pt x="4076700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4076700" y="15239"/>
                  </a:lnTo>
                  <a:lnTo>
                    <a:pt x="40767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19458" y="4822189"/>
              <a:ext cx="423672" cy="39928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31294" y="4822189"/>
              <a:ext cx="294894" cy="39928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27889" y="4822189"/>
              <a:ext cx="207264" cy="39928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431522" y="4822189"/>
              <a:ext cx="2224785" cy="399288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471014" y="4822189"/>
              <a:ext cx="207263" cy="399288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34115" y="6200597"/>
              <a:ext cx="3590924" cy="399592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10833226" y="6531991"/>
              <a:ext cx="3401695" cy="15240"/>
            </a:xfrm>
            <a:custGeom>
              <a:avLst/>
              <a:gdLst/>
              <a:ahLst/>
              <a:cxnLst/>
              <a:rect l="l" t="t" r="r" b="b"/>
              <a:pathLst>
                <a:path w="3401694" h="15240">
                  <a:moveTo>
                    <a:pt x="3401567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3401567" y="15240"/>
                  </a:lnTo>
                  <a:lnTo>
                    <a:pt x="34015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9566910" y="4420361"/>
              <a:ext cx="7120255" cy="1300480"/>
            </a:xfrm>
            <a:custGeom>
              <a:avLst/>
              <a:gdLst/>
              <a:ahLst/>
              <a:cxnLst/>
              <a:rect l="l" t="t" r="r" b="b"/>
              <a:pathLst>
                <a:path w="7120255" h="1300479">
                  <a:moveTo>
                    <a:pt x="0" y="19812"/>
                  </a:moveTo>
                  <a:lnTo>
                    <a:pt x="972312" y="19812"/>
                  </a:lnTo>
                </a:path>
                <a:path w="7120255" h="1300479">
                  <a:moveTo>
                    <a:pt x="2537460" y="0"/>
                  </a:moveTo>
                  <a:lnTo>
                    <a:pt x="3275076" y="0"/>
                  </a:lnTo>
                </a:path>
                <a:path w="7120255" h="1300479">
                  <a:moveTo>
                    <a:pt x="3617976" y="0"/>
                  </a:moveTo>
                  <a:lnTo>
                    <a:pt x="4223004" y="0"/>
                  </a:lnTo>
                </a:path>
                <a:path w="7120255" h="1300479">
                  <a:moveTo>
                    <a:pt x="4721352" y="1299972"/>
                  </a:moveTo>
                  <a:lnTo>
                    <a:pt x="5362956" y="1299972"/>
                  </a:lnTo>
                </a:path>
                <a:path w="7120255" h="1300479">
                  <a:moveTo>
                    <a:pt x="5597652" y="1299972"/>
                  </a:moveTo>
                  <a:lnTo>
                    <a:pt x="7120128" y="1299972"/>
                  </a:lnTo>
                </a:path>
              </a:pathLst>
            </a:custGeom>
            <a:ln w="38100">
              <a:solidFill>
                <a:srgbClr val="FF30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2024-07-17T14:06:36Z</dcterms:created>
  <dcterms:modified xsi:type="dcterms:W3CDTF">2024-07-17T14:06:36Z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2024-07-17T00:00:00Z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2024-07-17T00:00:00Z</vt:filetime>
  </property>
  <property fmtid="{D5CDD505-2E9C-101B-9397-08002B2CF9AE}" pid="5" name="Producer">
    <vt:lpwstr>www.ilovepdf.com</vt:lpwstr>
  </property>
</Properties>
</file>